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sldIdLst>
    <p:sldId id="256" r:id="rId3"/>
    <p:sldId id="257" r:id="rId4"/>
    <p:sldId id="258" r:id="rId5"/>
    <p:sldId id="292" r:id="rId6"/>
    <p:sldId id="259" r:id="rId7"/>
    <p:sldId id="260" r:id="rId8"/>
    <p:sldId id="261" r:id="rId9"/>
    <p:sldId id="262" r:id="rId10"/>
    <p:sldId id="263" r:id="rId11"/>
    <p:sldId id="264" r:id="rId12"/>
    <p:sldId id="265"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3" r:id="rId36"/>
    <p:sldId id="294" r:id="rId37"/>
    <p:sldId id="295" r:id="rId38"/>
    <p:sldId id="296" r:id="rId39"/>
    <p:sldId id="297" r:id="rId40"/>
    <p:sldId id="29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FC816-23D9-4EAA-BC8E-5328F9CD4BE8}" type="datetimeFigureOut">
              <a:rPr lang="en-CA" smtClean="0"/>
              <a:t>2018-03-22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35E5C-1673-4CBE-9255-28C7F35F4659}" type="slidenum">
              <a:rPr lang="en-CA" smtClean="0"/>
              <a:t>‹#›</a:t>
            </a:fld>
            <a:endParaRPr lang="en-CA"/>
          </a:p>
        </p:txBody>
      </p:sp>
    </p:spTree>
    <p:extLst>
      <p:ext uri="{BB962C8B-B14F-4D97-AF65-F5344CB8AC3E}">
        <p14:creationId xmlns:p14="http://schemas.microsoft.com/office/powerpoint/2010/main" val="1737865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fld id="{981F3FA0-908C-44D9-8E94-34C0482C7DAC}" type="slidenum">
              <a:rPr lang="fr-FR" altLang="en-US" smtClean="0">
                <a:latin typeface="Arial" pitchFamily="34" charset="0"/>
              </a:rPr>
              <a:pPr eaLnBrk="1" hangingPunct="1"/>
              <a:t>4</a:t>
            </a:fld>
            <a:endParaRPr lang="fr-FR" altLang="en-US">
              <a:latin typeface="Arial" pitchFamily="34" charset="0"/>
            </a:endParaRPr>
          </a:p>
        </p:txBody>
      </p:sp>
    </p:spTree>
    <p:extLst>
      <p:ext uri="{BB962C8B-B14F-4D97-AF65-F5344CB8AC3E}">
        <p14:creationId xmlns:p14="http://schemas.microsoft.com/office/powerpoint/2010/main" val="890058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1AAB0C-FF4C-424F-9DD2-7CFA0C8D9029}"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5870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1AAB0C-FF4C-424F-9DD2-7CFA0C8D9029}"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44756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1AAB0C-FF4C-424F-9DD2-7CFA0C8D9029}"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87737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1AAB0C-FF4C-424F-9DD2-7CFA0C8D9029}"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664205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1AAB0C-FF4C-424F-9DD2-7CFA0C8D9029}"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561389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1AAB0C-FF4C-424F-9DD2-7CFA0C8D9029}"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37951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0579E3-31B8-4D73-85AD-B8B8B3767A3C}"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15311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126F75-23ED-4585-896A-F1BD93B009D3}"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257582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en-US"/>
          </a:p>
          <a:p>
            <a:pPr>
              <a:spcBef>
                <a:spcPct val="0"/>
              </a:spcBef>
            </a:pPr>
            <a:endParaRPr lang="fr-FR" altLang="en-US"/>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5E4580-9D3F-4AB5-B020-C9E8D1B5CFED}"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622180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275507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spcBef>
                <a:spcPct val="0"/>
              </a:spcBef>
            </a:pPr>
            <a:endParaRPr lang="en-US" altLang="en-US" sz="700"/>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9CA547-FE7C-4045-9D46-6522E18410E6}"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50133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xfrm>
            <a:off x="701675" y="4422775"/>
            <a:ext cx="5580063" cy="4438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2E2E40-097F-4FF5-B5E6-733BABA97F12}"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180936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091054-B69F-4FB6-B409-0A8CCA364DAF}"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022895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F20266D-0817-4732-A43E-6E6C91AB0B70}" type="slidenum">
              <a:rPr kumimoji="0" lang="en-GB"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37</a:t>
            </a:fld>
            <a:endParaRPr kumimoji="0" lang="en-GB"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9412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5D132FC-D592-4462-A1CD-CBDA8FD507D2}"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38</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746980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6EC6E7-4ACC-4140-85A8-5F5ECD8BE6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63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spcBef>
                <a:spcPct val="0"/>
              </a:spcBef>
            </a:pPr>
            <a:endParaRPr lang="en-US" altLang="en-US" sz="700"/>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9CA547-FE7C-4045-9D46-6522E18410E6}"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79312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742950" lvl="1" indent="-285750"/>
            <a:endParaRPr lang="en-US" altLang="en-US"/>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26E9B5-97FD-466F-9D4A-9433E0CC2E75}"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327711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57238" indent="-290513" eaLnBrk="0" hangingPunct="0">
              <a:spcBef>
                <a:spcPct val="30000"/>
              </a:spcBef>
              <a:defRPr sz="1200">
                <a:solidFill>
                  <a:schemeClr val="tx1"/>
                </a:solidFill>
                <a:latin typeface="Calibri" pitchFamily="34" charset="0"/>
              </a:defRPr>
            </a:lvl2pPr>
            <a:lvl3pPr marL="1165225" indent="-231775" eaLnBrk="0" hangingPunct="0">
              <a:spcBef>
                <a:spcPct val="30000"/>
              </a:spcBef>
              <a:defRPr sz="1200">
                <a:solidFill>
                  <a:schemeClr val="tx1"/>
                </a:solidFill>
                <a:latin typeface="Calibri" pitchFamily="34" charset="0"/>
              </a:defRPr>
            </a:lvl3pPr>
            <a:lvl4pPr marL="1631950" indent="-231775" eaLnBrk="0" hangingPunct="0">
              <a:spcBef>
                <a:spcPct val="30000"/>
              </a:spcBef>
              <a:defRPr sz="1200">
                <a:solidFill>
                  <a:schemeClr val="tx1"/>
                </a:solidFill>
                <a:latin typeface="Calibri" pitchFamily="34" charset="0"/>
              </a:defRPr>
            </a:lvl4pPr>
            <a:lvl5pPr marL="2098675" indent="-231775" eaLnBrk="0" hangingPunct="0">
              <a:spcBef>
                <a:spcPct val="30000"/>
              </a:spcBef>
              <a:defRPr sz="1200">
                <a:solidFill>
                  <a:schemeClr val="tx1"/>
                </a:solidFill>
                <a:latin typeface="Calibri" pitchFamily="34" charset="0"/>
              </a:defRPr>
            </a:lvl5pPr>
            <a:lvl6pPr marL="2555875" indent="-231775" eaLnBrk="0" fontAlgn="base" hangingPunct="0">
              <a:spcBef>
                <a:spcPct val="30000"/>
              </a:spcBef>
              <a:spcAft>
                <a:spcPct val="0"/>
              </a:spcAft>
              <a:defRPr sz="1200">
                <a:solidFill>
                  <a:schemeClr val="tx1"/>
                </a:solidFill>
                <a:latin typeface="Calibri" pitchFamily="34" charset="0"/>
              </a:defRPr>
            </a:lvl6pPr>
            <a:lvl7pPr marL="3013075" indent="-231775" eaLnBrk="0" fontAlgn="base" hangingPunct="0">
              <a:spcBef>
                <a:spcPct val="30000"/>
              </a:spcBef>
              <a:spcAft>
                <a:spcPct val="0"/>
              </a:spcAft>
              <a:defRPr sz="1200">
                <a:solidFill>
                  <a:schemeClr val="tx1"/>
                </a:solidFill>
                <a:latin typeface="Calibri" pitchFamily="34" charset="0"/>
              </a:defRPr>
            </a:lvl7pPr>
            <a:lvl8pPr marL="3470275" indent="-231775" eaLnBrk="0" fontAlgn="base" hangingPunct="0">
              <a:spcBef>
                <a:spcPct val="30000"/>
              </a:spcBef>
              <a:spcAft>
                <a:spcPct val="0"/>
              </a:spcAft>
              <a:defRPr sz="1200">
                <a:solidFill>
                  <a:schemeClr val="tx1"/>
                </a:solidFill>
                <a:latin typeface="Calibri" pitchFamily="34" charset="0"/>
              </a:defRPr>
            </a:lvl8pPr>
            <a:lvl9pPr marL="3927475" indent="-231775"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F748A3-9697-4E5D-B9E6-1243881D8BB4}" type="slidenum">
              <a:rPr kumimoji="0" lang="en-US" altLang="en-US" sz="1200" b="0" i="0" u="none" strike="noStrike" kern="1200" cap="none" spc="0" normalizeH="0" baseline="0" noProof="0" smtClean="0">
                <a:ln>
                  <a:noFill/>
                </a:ln>
                <a:solidFill>
                  <a:prstClr val="black"/>
                </a:solidFill>
                <a:effectLst/>
                <a:uLnTx/>
                <a:uFillTx/>
                <a:latin typeface="Calibri"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itchFamily="34" charset="0"/>
              <a:ea typeface="+mn-ea"/>
              <a:cs typeface="Arial" pitchFamily="34" charset="0"/>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36909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57238" indent="-290513" eaLnBrk="0" hangingPunct="0">
              <a:spcBef>
                <a:spcPct val="30000"/>
              </a:spcBef>
              <a:defRPr sz="1200">
                <a:solidFill>
                  <a:schemeClr val="tx1"/>
                </a:solidFill>
                <a:latin typeface="Calibri" pitchFamily="34" charset="0"/>
              </a:defRPr>
            </a:lvl2pPr>
            <a:lvl3pPr marL="1165225" indent="-231775" eaLnBrk="0" hangingPunct="0">
              <a:spcBef>
                <a:spcPct val="30000"/>
              </a:spcBef>
              <a:defRPr sz="1200">
                <a:solidFill>
                  <a:schemeClr val="tx1"/>
                </a:solidFill>
                <a:latin typeface="Calibri" pitchFamily="34" charset="0"/>
              </a:defRPr>
            </a:lvl3pPr>
            <a:lvl4pPr marL="1631950" indent="-231775" eaLnBrk="0" hangingPunct="0">
              <a:spcBef>
                <a:spcPct val="30000"/>
              </a:spcBef>
              <a:defRPr sz="1200">
                <a:solidFill>
                  <a:schemeClr val="tx1"/>
                </a:solidFill>
                <a:latin typeface="Calibri" pitchFamily="34" charset="0"/>
              </a:defRPr>
            </a:lvl4pPr>
            <a:lvl5pPr marL="2098675" indent="-231775" eaLnBrk="0" hangingPunct="0">
              <a:spcBef>
                <a:spcPct val="30000"/>
              </a:spcBef>
              <a:defRPr sz="1200">
                <a:solidFill>
                  <a:schemeClr val="tx1"/>
                </a:solidFill>
                <a:latin typeface="Calibri" pitchFamily="34" charset="0"/>
              </a:defRPr>
            </a:lvl5pPr>
            <a:lvl6pPr marL="2555875" indent="-231775" eaLnBrk="0" fontAlgn="base" hangingPunct="0">
              <a:spcBef>
                <a:spcPct val="30000"/>
              </a:spcBef>
              <a:spcAft>
                <a:spcPct val="0"/>
              </a:spcAft>
              <a:defRPr sz="1200">
                <a:solidFill>
                  <a:schemeClr val="tx1"/>
                </a:solidFill>
                <a:latin typeface="Calibri" pitchFamily="34" charset="0"/>
              </a:defRPr>
            </a:lvl6pPr>
            <a:lvl7pPr marL="3013075" indent="-231775" eaLnBrk="0" fontAlgn="base" hangingPunct="0">
              <a:spcBef>
                <a:spcPct val="30000"/>
              </a:spcBef>
              <a:spcAft>
                <a:spcPct val="0"/>
              </a:spcAft>
              <a:defRPr sz="1200">
                <a:solidFill>
                  <a:schemeClr val="tx1"/>
                </a:solidFill>
                <a:latin typeface="Calibri" pitchFamily="34" charset="0"/>
              </a:defRPr>
            </a:lvl7pPr>
            <a:lvl8pPr marL="3470275" indent="-231775" eaLnBrk="0" fontAlgn="base" hangingPunct="0">
              <a:spcBef>
                <a:spcPct val="30000"/>
              </a:spcBef>
              <a:spcAft>
                <a:spcPct val="0"/>
              </a:spcAft>
              <a:defRPr sz="1200">
                <a:solidFill>
                  <a:schemeClr val="tx1"/>
                </a:solidFill>
                <a:latin typeface="Calibri" pitchFamily="34" charset="0"/>
              </a:defRPr>
            </a:lvl8pPr>
            <a:lvl9pPr marL="3927475" indent="-231775"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BB731B-A7AF-4951-AEDB-59E6ACA475B8}" type="slidenum">
              <a:rPr kumimoji="0" lang="en-US" altLang="en-US" sz="1200" b="0" i="0" u="none" strike="noStrike" kern="1200" cap="none" spc="0" normalizeH="0" baseline="0" noProof="0" smtClean="0">
                <a:ln>
                  <a:noFill/>
                </a:ln>
                <a:solidFill>
                  <a:prstClr val="black"/>
                </a:solidFill>
                <a:effectLst/>
                <a:uLnTx/>
                <a:uFillTx/>
                <a:latin typeface="Calibri"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itchFamily="34" charset="0"/>
              <a:ea typeface="+mn-ea"/>
              <a:cs typeface="Arial" pitchFamily="34" charset="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01224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2118C8-37D2-48C1-A4DD-2F88B6D90CF9}" type="slidenum">
              <a:rPr kumimoji="0" lang="en-CA" altLang="en-US" sz="1200" b="0" i="0" u="none" strike="noStrike" kern="1200" cap="none" spc="0" normalizeH="0" baseline="0" noProof="0" smtClean="0">
                <a:ln>
                  <a:noFill/>
                </a:ln>
                <a:solidFill>
                  <a:prstClr val="black"/>
                </a:solidFill>
                <a:effectLst/>
                <a:uLnTx/>
                <a:uFillTx/>
                <a:latin typeface="Calibri"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CA" altLang="en-US" sz="1200" b="0" i="0" u="none" strike="noStrike" kern="1200" cap="none" spc="0" normalizeH="0" baseline="0" noProof="0">
              <a:ln>
                <a:noFill/>
              </a:ln>
              <a:solidFill>
                <a:prstClr val="black"/>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29522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FC44AF-B072-4CB8-A44A-77C1A642B94D}"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191624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1AAB0C-FF4C-424F-9DD2-7CFA0C8D9029}" type="slidenum">
              <a:rPr kumimoji="0" lang="fr-FR"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fr-FR"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55045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2CE0-FA7A-45BE-8146-E57787CC8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1D7054B-BE69-47F9-BC88-C035C1D331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6E3D6A1-DD81-4496-8792-8877C771A510}"/>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5" name="Footer Placeholder 4">
            <a:extLst>
              <a:ext uri="{FF2B5EF4-FFF2-40B4-BE49-F238E27FC236}">
                <a16:creationId xmlns:a16="http://schemas.microsoft.com/office/drawing/2014/main" id="{F6E05010-1B7D-4D08-A969-1EBB62BC4A9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223DACC-3F36-49CE-A819-68844F807CA7}"/>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93677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E169-451E-4503-BC4F-CC92F3FB503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E396E18-C9F6-45AC-950C-7C2177694F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E3F5C91-B963-43C1-8EA5-44C050AB5625}"/>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5" name="Footer Placeholder 4">
            <a:extLst>
              <a:ext uri="{FF2B5EF4-FFF2-40B4-BE49-F238E27FC236}">
                <a16:creationId xmlns:a16="http://schemas.microsoft.com/office/drawing/2014/main" id="{4D715F82-FA68-41F3-9EC1-1DED7AA508B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403A1D9-1D71-4D38-99C2-1441BDAF7270}"/>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320756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854A2-B31E-4904-8B71-C2FD1456A9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B7C0C1A-65F1-45A8-B0D3-35A3781E1F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7386EE-00A7-4390-BA94-D0C2AD62F74D}"/>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5" name="Footer Placeholder 4">
            <a:extLst>
              <a:ext uri="{FF2B5EF4-FFF2-40B4-BE49-F238E27FC236}">
                <a16:creationId xmlns:a16="http://schemas.microsoft.com/office/drawing/2014/main" id="{93C30E04-C000-46E5-80FC-085033A1A28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3A6582-B7F3-43E1-9152-6C011D026E6F}"/>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1249090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a:solidFill>
                  <a:schemeClr val="tx2">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2">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Tree>
    <p:extLst>
      <p:ext uri="{BB962C8B-B14F-4D97-AF65-F5344CB8AC3E}">
        <p14:creationId xmlns:p14="http://schemas.microsoft.com/office/powerpoint/2010/main" val="3704492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a:prstGeom prst="rect">
            <a:avLst/>
          </a:prstGeom>
        </p:spPr>
        <p:txBody>
          <a:bodyPr/>
          <a:lstStyle>
            <a:lvl1pPr>
              <a:defRPr>
                <a:solidFill>
                  <a:schemeClr val="tx2">
                    <a:lumMod val="75000"/>
                    <a:lumOff val="25000"/>
                  </a:schemeClr>
                </a:solidFill>
                <a:latin typeface="Jura" pitchFamily="2" charset="0"/>
              </a:defRPr>
            </a:lvl1pPr>
            <a:lvl2pPr>
              <a:defRPr>
                <a:solidFill>
                  <a:schemeClr val="tx2">
                    <a:lumMod val="75000"/>
                    <a:lumOff val="25000"/>
                  </a:schemeClr>
                </a:solidFill>
                <a:latin typeface="Jura" pitchFamily="2" charset="0"/>
              </a:defRPr>
            </a:lvl2pPr>
            <a:lvl3pPr>
              <a:defRPr>
                <a:solidFill>
                  <a:schemeClr val="tx2">
                    <a:lumMod val="75000"/>
                    <a:lumOff val="25000"/>
                  </a:schemeClr>
                </a:solidFill>
                <a:latin typeface="Jura" pitchFamily="2" charset="0"/>
              </a:defRPr>
            </a:lvl3pPr>
            <a:lvl4pPr>
              <a:defRPr>
                <a:solidFill>
                  <a:schemeClr val="tx2">
                    <a:lumMod val="75000"/>
                    <a:lumOff val="25000"/>
                  </a:schemeClr>
                </a:solidFill>
                <a:latin typeface="Jura" pitchFamily="2" charset="0"/>
              </a:defRPr>
            </a:lvl4pPr>
            <a:lvl5pPr>
              <a:defRPr>
                <a:solidFill>
                  <a:schemeClr val="tx2">
                    <a:lumMod val="75000"/>
                    <a:lumOff val="25000"/>
                  </a:schemeClr>
                </a:solidFill>
                <a:latin typeface="Jur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3415332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868638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057101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610604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CA"/>
          </a:p>
        </p:txBody>
      </p:sp>
    </p:spTree>
    <p:extLst>
      <p:ext uri="{BB962C8B-B14F-4D97-AF65-F5344CB8AC3E}">
        <p14:creationId xmlns:p14="http://schemas.microsoft.com/office/powerpoint/2010/main" val="2697690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5657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268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448A-5E02-435E-A466-F8849148726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6312BB-ED0C-45E8-8272-75F478D952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7BE580-19AD-4917-9DD5-CA46052798A3}"/>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5" name="Footer Placeholder 4">
            <a:extLst>
              <a:ext uri="{FF2B5EF4-FFF2-40B4-BE49-F238E27FC236}">
                <a16:creationId xmlns:a16="http://schemas.microsoft.com/office/drawing/2014/main" id="{1B24AF17-8068-4E19-BE71-66BC11EA6D0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B678AE4-BAE9-4E43-9CD4-883C430CE5AC}"/>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3436850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702408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883203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877311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fr-F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noChangeArrowheads="1"/>
          </p:cNvSpPr>
          <p:nvPr>
            <p:ph type="dt" sz="half" idx="10"/>
          </p:nvPr>
        </p:nvSpPr>
        <p:spPr>
          <a:xfrm>
            <a:off x="609600" y="6356351"/>
            <a:ext cx="2844800" cy="365125"/>
          </a:xfrm>
          <a:prstGeom prst="rect">
            <a:avLst/>
          </a:prstGeom>
        </p:spPr>
        <p:txBody>
          <a:bodyPr/>
          <a:lstStyle>
            <a:lvl1pPr>
              <a:defRPr/>
            </a:lvl1pPr>
          </a:lstStyle>
          <a:p>
            <a:pPr>
              <a:defRPr/>
            </a:pPr>
            <a:endParaRPr lang="fr-FR"/>
          </a:p>
        </p:txBody>
      </p:sp>
      <p:sp>
        <p:nvSpPr>
          <p:cNvPr id="5" name="Footer Placeholder 4"/>
          <p:cNvSpPr>
            <a:spLocks noGrp="1" noChangeArrowheads="1"/>
          </p:cNvSpPr>
          <p:nvPr>
            <p:ph type="ftr" sz="quarter" idx="11"/>
          </p:nvPr>
        </p:nvSpPr>
        <p:spPr>
          <a:xfrm>
            <a:off x="4165600" y="6356351"/>
            <a:ext cx="3860800" cy="365125"/>
          </a:xfrm>
          <a:prstGeom prst="rect">
            <a:avLst/>
          </a:prstGeom>
        </p:spPr>
        <p:txBody>
          <a:bodyPr/>
          <a:lstStyle>
            <a:lvl1pPr>
              <a:defRPr/>
            </a:lvl1pPr>
          </a:lstStyle>
          <a:p>
            <a:pPr>
              <a:defRPr/>
            </a:pPr>
            <a:endParaRPr lang="fr-FR"/>
          </a:p>
        </p:txBody>
      </p:sp>
      <p:sp>
        <p:nvSpPr>
          <p:cNvPr id="6" name="Slide Number Placeholder 5"/>
          <p:cNvSpPr>
            <a:spLocks noGrp="1" noChangeArrowheads="1"/>
          </p:cNvSpPr>
          <p:nvPr>
            <p:ph type="sldNum" sz="quarter" idx="12"/>
          </p:nvPr>
        </p:nvSpPr>
        <p:spPr>
          <a:xfrm>
            <a:off x="8737600" y="6356351"/>
            <a:ext cx="2844800" cy="365125"/>
          </a:xfrm>
          <a:prstGeom prst="rect">
            <a:avLst/>
          </a:prstGeom>
        </p:spPr>
        <p:txBody>
          <a:bodyPr/>
          <a:lstStyle>
            <a:lvl1pPr>
              <a:defRPr/>
            </a:lvl1pPr>
          </a:lstStyle>
          <a:p>
            <a:pPr>
              <a:defRPr/>
            </a:pPr>
            <a:fld id="{10D701A5-E608-4717-B8A4-6AD4FFC9E6EC}" type="slidenum">
              <a:rPr lang="fr-FR"/>
              <a:pPr>
                <a:defRPr/>
              </a:pPr>
              <a:t>‹#›</a:t>
            </a:fld>
            <a:endParaRPr lang="fr-FR"/>
          </a:p>
        </p:txBody>
      </p:sp>
    </p:spTree>
    <p:extLst>
      <p:ext uri="{BB962C8B-B14F-4D97-AF65-F5344CB8AC3E}">
        <p14:creationId xmlns:p14="http://schemas.microsoft.com/office/powerpoint/2010/main" val="30525025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3" name="Date Placeholder 2"/>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fr-FR"/>
          </a:p>
        </p:txBody>
      </p:sp>
      <p:sp>
        <p:nvSpPr>
          <p:cNvPr id="4" name="Footer Placeholder 3"/>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fr-FR"/>
          </a:p>
        </p:txBody>
      </p:sp>
      <p:sp>
        <p:nvSpPr>
          <p:cNvPr id="5" name="Slide Number Placeholder 4"/>
          <p:cNvSpPr>
            <a:spLocks noGrp="1" noChangeArrowheads="1"/>
          </p:cNvSpPr>
          <p:nvPr>
            <p:ph type="sldNum" sz="quarter" idx="12"/>
          </p:nvPr>
        </p:nvSpPr>
        <p:spPr>
          <a:xfrm>
            <a:off x="8737600" y="6245225"/>
            <a:ext cx="2844800" cy="476250"/>
          </a:xfrm>
          <a:prstGeom prst="rect">
            <a:avLst/>
          </a:prstGeom>
        </p:spPr>
        <p:txBody>
          <a:bodyPr/>
          <a:lstStyle>
            <a:lvl1pPr>
              <a:defRPr/>
            </a:lvl1pPr>
          </a:lstStyle>
          <a:p>
            <a:pPr>
              <a:defRPr/>
            </a:pPr>
            <a:fld id="{90C9D1D0-0C51-484C-9DEF-AD47EFCD538D}" type="slidenum">
              <a:rPr lang="fr-FR"/>
              <a:pPr>
                <a:defRPr/>
              </a:pPr>
              <a:t>‹#›</a:t>
            </a:fld>
            <a:endParaRPr lang="fr-FR"/>
          </a:p>
        </p:txBody>
      </p:sp>
    </p:spTree>
    <p:extLst>
      <p:ext uri="{BB962C8B-B14F-4D97-AF65-F5344CB8AC3E}">
        <p14:creationId xmlns:p14="http://schemas.microsoft.com/office/powerpoint/2010/main" val="89677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8885-6A61-4C69-874D-A34BF80CB6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7EA99CE-08C5-4E58-9FAB-B39E76BA54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FE50C6-3A6E-46D9-B601-7B07BC1EEF40}"/>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5" name="Footer Placeholder 4">
            <a:extLst>
              <a:ext uri="{FF2B5EF4-FFF2-40B4-BE49-F238E27FC236}">
                <a16:creationId xmlns:a16="http://schemas.microsoft.com/office/drawing/2014/main" id="{A3107575-E460-4054-B18F-31F8ED3F62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8C5C496-3734-41DF-9006-D7CE09BC9367}"/>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2999730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4D13-44E2-42EA-8D1C-722B532708F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9E634AB-CC04-4443-AFDB-4D14567ADB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2DCACE4-DC4F-4710-8C8E-16A5695B525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E52EF4B-2F0B-4B46-BA18-7DF782E03609}"/>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6" name="Footer Placeholder 5">
            <a:extLst>
              <a:ext uri="{FF2B5EF4-FFF2-40B4-BE49-F238E27FC236}">
                <a16:creationId xmlns:a16="http://schemas.microsoft.com/office/drawing/2014/main" id="{6F2613EC-6170-4256-ACA1-064DB61DD4C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230084A-55A6-47EA-886E-228D9E929F84}"/>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1664785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80CD-F6AE-425A-8B5D-23DC39DC506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695E830-BB75-4B71-AD77-387B35E10F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D14427A-30B0-420A-BF95-09BE6552D0A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BCECBDF-D233-44D4-9509-BB3109DB6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1DFB40-829C-4B57-9809-8B4D454F8F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F5230A1-DF67-4AE3-98F8-C0D54F5D1E41}"/>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8" name="Footer Placeholder 7">
            <a:extLst>
              <a:ext uri="{FF2B5EF4-FFF2-40B4-BE49-F238E27FC236}">
                <a16:creationId xmlns:a16="http://schemas.microsoft.com/office/drawing/2014/main" id="{A717619B-3C70-4D46-9134-129742F54FF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7920642-44F7-43C1-A48C-9C6EE004F009}"/>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1852748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3857-66F6-4E44-951A-7BE3D56DB7E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08D0DB3-3BC2-425A-B442-61E2429B7B1A}"/>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4" name="Footer Placeholder 3">
            <a:extLst>
              <a:ext uri="{FF2B5EF4-FFF2-40B4-BE49-F238E27FC236}">
                <a16:creationId xmlns:a16="http://schemas.microsoft.com/office/drawing/2014/main" id="{27469D77-67C5-43FA-B0F8-C4355F76645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B048B01-808D-4DC3-AE86-AC7858D63DEC}"/>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3669237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CD8229-27DC-44A2-9F5E-79EFB7FCD5FB}"/>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3" name="Footer Placeholder 2">
            <a:extLst>
              <a:ext uri="{FF2B5EF4-FFF2-40B4-BE49-F238E27FC236}">
                <a16:creationId xmlns:a16="http://schemas.microsoft.com/office/drawing/2014/main" id="{02F64A5C-DD52-4BDA-82EC-F787EED7003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00EC0F9-6746-416A-AA6A-5F7FFF975503}"/>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109993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6D4D-FA9B-4152-A29E-72A6AE8601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AABD590-267F-456C-AB50-92EB7C7ED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41BCFC1-C974-4B93-863A-9230B44D23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E3A406-DF17-4F64-9AB2-FDA4974E8A66}"/>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6" name="Footer Placeholder 5">
            <a:extLst>
              <a:ext uri="{FF2B5EF4-FFF2-40B4-BE49-F238E27FC236}">
                <a16:creationId xmlns:a16="http://schemas.microsoft.com/office/drawing/2014/main" id="{7924130C-59AE-4FE1-BAE7-A55EAA32766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4605D21-73AB-4F92-AC13-02BCEC2588F5}"/>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7409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1FFE-3FF2-4CF3-BDB6-5345B2467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5449AAB-0FEC-4EEB-962C-03B89E428E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A477EBE-2FD4-4B5E-A7B2-0F1944774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DB53C2-7543-42F9-AAB8-6B24AD016B7A}"/>
              </a:ext>
            </a:extLst>
          </p:cNvPr>
          <p:cNvSpPr>
            <a:spLocks noGrp="1"/>
          </p:cNvSpPr>
          <p:nvPr>
            <p:ph type="dt" sz="half" idx="10"/>
          </p:nvPr>
        </p:nvSpPr>
        <p:spPr/>
        <p:txBody>
          <a:bodyPr/>
          <a:lstStyle/>
          <a:p>
            <a:fld id="{14527EF7-FB85-4FC9-B658-7994DA025DE6}" type="datetimeFigureOut">
              <a:rPr lang="en-CA" smtClean="0"/>
              <a:t>2018-03-22</a:t>
            </a:fld>
            <a:endParaRPr lang="en-CA"/>
          </a:p>
        </p:txBody>
      </p:sp>
      <p:sp>
        <p:nvSpPr>
          <p:cNvPr id="6" name="Footer Placeholder 5">
            <a:extLst>
              <a:ext uri="{FF2B5EF4-FFF2-40B4-BE49-F238E27FC236}">
                <a16:creationId xmlns:a16="http://schemas.microsoft.com/office/drawing/2014/main" id="{4D7423DF-4B26-43ED-925C-693C4378BB2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8DFE81-178D-496E-8B28-45861CE1E5FE}"/>
              </a:ext>
            </a:extLst>
          </p:cNvPr>
          <p:cNvSpPr>
            <a:spLocks noGrp="1"/>
          </p:cNvSpPr>
          <p:nvPr>
            <p:ph type="sldNum" sz="quarter" idx="12"/>
          </p:nvPr>
        </p:nvSpPr>
        <p:spPr/>
        <p:txBody>
          <a:bodyPr/>
          <a:lstStyle/>
          <a:p>
            <a:fld id="{F407B1C1-A458-4620-9B6C-5241DF5568E7}" type="slidenum">
              <a:rPr lang="en-CA" smtClean="0"/>
              <a:t>‹#›</a:t>
            </a:fld>
            <a:endParaRPr lang="en-CA"/>
          </a:p>
        </p:txBody>
      </p:sp>
    </p:spTree>
    <p:extLst>
      <p:ext uri="{BB962C8B-B14F-4D97-AF65-F5344CB8AC3E}">
        <p14:creationId xmlns:p14="http://schemas.microsoft.com/office/powerpoint/2010/main" val="2745814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0485F0-F419-4619-A409-DFDC594D5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9D6942C-0669-482A-B04E-96F94E4007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D27778-58BB-45D9-899A-F9BA835750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527EF7-FB85-4FC9-B658-7994DA025DE6}" type="datetimeFigureOut">
              <a:rPr lang="en-CA" smtClean="0"/>
              <a:t>2018-03-22</a:t>
            </a:fld>
            <a:endParaRPr lang="en-CA"/>
          </a:p>
        </p:txBody>
      </p:sp>
      <p:sp>
        <p:nvSpPr>
          <p:cNvPr id="5" name="Footer Placeholder 4">
            <a:extLst>
              <a:ext uri="{FF2B5EF4-FFF2-40B4-BE49-F238E27FC236}">
                <a16:creationId xmlns:a16="http://schemas.microsoft.com/office/drawing/2014/main" id="{36B94699-6ACC-44F4-9997-6A9ECA34D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7A4B18D-85D7-42F9-A020-B7DA73983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7B1C1-A458-4620-9B6C-5241DF5568E7}" type="slidenum">
              <a:rPr lang="en-CA" smtClean="0"/>
              <a:t>‹#›</a:t>
            </a:fld>
            <a:endParaRPr lang="en-CA"/>
          </a:p>
        </p:txBody>
      </p:sp>
    </p:spTree>
    <p:extLst>
      <p:ext uri="{BB962C8B-B14F-4D97-AF65-F5344CB8AC3E}">
        <p14:creationId xmlns:p14="http://schemas.microsoft.com/office/powerpoint/2010/main" val="3301057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2B5010-D000-4556-8DF6-E6642272C393}"/>
              </a:ext>
            </a:extLst>
          </p:cNvPr>
          <p:cNvPicPr>
            <a:picLocks noChangeAspect="1"/>
          </p:cNvPicPr>
          <p:nvPr userDrawn="1"/>
        </p:nvPicPr>
        <p:blipFill rotWithShape="1">
          <a:blip r:embed="rId15"/>
          <a:srcRect l="30000" t="79148" r="67127" b="5533"/>
          <a:stretch/>
        </p:blipFill>
        <p:spPr>
          <a:xfrm>
            <a:off x="132844" y="116132"/>
            <a:ext cx="347789" cy="1043366"/>
          </a:xfrm>
          <a:prstGeom prst="rect">
            <a:avLst/>
          </a:prstGeom>
        </p:spPr>
      </p:pic>
    </p:spTree>
    <p:extLst>
      <p:ext uri="{BB962C8B-B14F-4D97-AF65-F5344CB8AC3E}">
        <p14:creationId xmlns:p14="http://schemas.microsoft.com/office/powerpoint/2010/main" val="17693497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17" Type="http://schemas.openxmlformats.org/officeDocument/2006/relationships/image" Target="../media/image148.jpeg"/><Relationship Id="rId21" Type="http://schemas.openxmlformats.org/officeDocument/2006/relationships/image" Target="../media/image52.jpeg"/><Relationship Id="rId42" Type="http://schemas.openxmlformats.org/officeDocument/2006/relationships/image" Target="../media/image73.jpeg"/><Relationship Id="rId47" Type="http://schemas.openxmlformats.org/officeDocument/2006/relationships/image" Target="../media/image78.jpeg"/><Relationship Id="rId63" Type="http://schemas.openxmlformats.org/officeDocument/2006/relationships/image" Target="../media/image94.jpeg"/><Relationship Id="rId68" Type="http://schemas.openxmlformats.org/officeDocument/2006/relationships/image" Target="../media/image99.jpeg"/><Relationship Id="rId84" Type="http://schemas.openxmlformats.org/officeDocument/2006/relationships/image" Target="../media/image115.jpeg"/><Relationship Id="rId89" Type="http://schemas.openxmlformats.org/officeDocument/2006/relationships/image" Target="../media/image120.jpeg"/><Relationship Id="rId112" Type="http://schemas.openxmlformats.org/officeDocument/2006/relationships/image" Target="../media/image143.jpeg"/><Relationship Id="rId133" Type="http://schemas.openxmlformats.org/officeDocument/2006/relationships/image" Target="../media/image164.jpeg"/><Relationship Id="rId138" Type="http://schemas.openxmlformats.org/officeDocument/2006/relationships/image" Target="../media/image169.jpeg"/><Relationship Id="rId154" Type="http://schemas.openxmlformats.org/officeDocument/2006/relationships/image" Target="../media/image185.jpeg"/><Relationship Id="rId159" Type="http://schemas.openxmlformats.org/officeDocument/2006/relationships/image" Target="../media/image190.jpeg"/><Relationship Id="rId175" Type="http://schemas.openxmlformats.org/officeDocument/2006/relationships/image" Target="../media/image206.jpeg"/><Relationship Id="rId170" Type="http://schemas.openxmlformats.org/officeDocument/2006/relationships/image" Target="../media/image201.jpeg"/><Relationship Id="rId191" Type="http://schemas.openxmlformats.org/officeDocument/2006/relationships/image" Target="../media/image222.jpeg"/><Relationship Id="rId196" Type="http://schemas.openxmlformats.org/officeDocument/2006/relationships/image" Target="../media/image227.png"/><Relationship Id="rId16" Type="http://schemas.openxmlformats.org/officeDocument/2006/relationships/image" Target="../media/image47.jpeg"/><Relationship Id="rId107" Type="http://schemas.openxmlformats.org/officeDocument/2006/relationships/image" Target="../media/image138.jpeg"/><Relationship Id="rId11" Type="http://schemas.openxmlformats.org/officeDocument/2006/relationships/image" Target="../media/image42.jpeg"/><Relationship Id="rId32" Type="http://schemas.openxmlformats.org/officeDocument/2006/relationships/image" Target="../media/image63.jpeg"/><Relationship Id="rId37" Type="http://schemas.openxmlformats.org/officeDocument/2006/relationships/image" Target="../media/image68.jpeg"/><Relationship Id="rId53" Type="http://schemas.openxmlformats.org/officeDocument/2006/relationships/image" Target="../media/image84.jpeg"/><Relationship Id="rId58" Type="http://schemas.openxmlformats.org/officeDocument/2006/relationships/image" Target="../media/image89.jpeg"/><Relationship Id="rId74" Type="http://schemas.openxmlformats.org/officeDocument/2006/relationships/image" Target="../media/image105.jpeg"/><Relationship Id="rId79" Type="http://schemas.openxmlformats.org/officeDocument/2006/relationships/image" Target="../media/image110.jpeg"/><Relationship Id="rId102" Type="http://schemas.openxmlformats.org/officeDocument/2006/relationships/image" Target="../media/image133.jpeg"/><Relationship Id="rId123" Type="http://schemas.openxmlformats.org/officeDocument/2006/relationships/image" Target="../media/image154.jpeg"/><Relationship Id="rId128" Type="http://schemas.openxmlformats.org/officeDocument/2006/relationships/image" Target="../media/image159.jpeg"/><Relationship Id="rId144" Type="http://schemas.openxmlformats.org/officeDocument/2006/relationships/image" Target="../media/image175.jpeg"/><Relationship Id="rId149" Type="http://schemas.openxmlformats.org/officeDocument/2006/relationships/image" Target="../media/image180.jpeg"/><Relationship Id="rId5" Type="http://schemas.openxmlformats.org/officeDocument/2006/relationships/image" Target="../media/image36.emf"/><Relationship Id="rId90" Type="http://schemas.openxmlformats.org/officeDocument/2006/relationships/image" Target="../media/image121.jpeg"/><Relationship Id="rId95" Type="http://schemas.openxmlformats.org/officeDocument/2006/relationships/image" Target="../media/image126.jpeg"/><Relationship Id="rId160" Type="http://schemas.openxmlformats.org/officeDocument/2006/relationships/image" Target="../media/image191.jpeg"/><Relationship Id="rId165" Type="http://schemas.openxmlformats.org/officeDocument/2006/relationships/image" Target="../media/image196.jpeg"/><Relationship Id="rId181" Type="http://schemas.openxmlformats.org/officeDocument/2006/relationships/image" Target="../media/image212.jpeg"/><Relationship Id="rId186" Type="http://schemas.openxmlformats.org/officeDocument/2006/relationships/image" Target="../media/image217.jpeg"/><Relationship Id="rId22" Type="http://schemas.openxmlformats.org/officeDocument/2006/relationships/image" Target="../media/image53.jpeg"/><Relationship Id="rId27" Type="http://schemas.openxmlformats.org/officeDocument/2006/relationships/image" Target="../media/image58.jpeg"/><Relationship Id="rId43" Type="http://schemas.openxmlformats.org/officeDocument/2006/relationships/image" Target="../media/image74.jpeg"/><Relationship Id="rId48" Type="http://schemas.openxmlformats.org/officeDocument/2006/relationships/image" Target="../media/image79.jpeg"/><Relationship Id="rId64" Type="http://schemas.openxmlformats.org/officeDocument/2006/relationships/image" Target="../media/image95.jpeg"/><Relationship Id="rId69" Type="http://schemas.openxmlformats.org/officeDocument/2006/relationships/image" Target="../media/image100.jpeg"/><Relationship Id="rId113" Type="http://schemas.openxmlformats.org/officeDocument/2006/relationships/image" Target="../media/image144.jpeg"/><Relationship Id="rId118" Type="http://schemas.openxmlformats.org/officeDocument/2006/relationships/image" Target="../media/image149.jpeg"/><Relationship Id="rId134" Type="http://schemas.openxmlformats.org/officeDocument/2006/relationships/image" Target="../media/image165.jpeg"/><Relationship Id="rId139" Type="http://schemas.openxmlformats.org/officeDocument/2006/relationships/image" Target="../media/image170.jpeg"/><Relationship Id="rId80" Type="http://schemas.openxmlformats.org/officeDocument/2006/relationships/image" Target="../media/image111.jpeg"/><Relationship Id="rId85" Type="http://schemas.openxmlformats.org/officeDocument/2006/relationships/image" Target="../media/image116.jpeg"/><Relationship Id="rId150" Type="http://schemas.openxmlformats.org/officeDocument/2006/relationships/image" Target="../media/image181.jpeg"/><Relationship Id="rId155" Type="http://schemas.openxmlformats.org/officeDocument/2006/relationships/image" Target="../media/image186.jpeg"/><Relationship Id="rId171" Type="http://schemas.openxmlformats.org/officeDocument/2006/relationships/image" Target="../media/image202.jpeg"/><Relationship Id="rId176" Type="http://schemas.openxmlformats.org/officeDocument/2006/relationships/image" Target="../media/image207.jpeg"/><Relationship Id="rId192" Type="http://schemas.openxmlformats.org/officeDocument/2006/relationships/image" Target="../media/image223.jpeg"/><Relationship Id="rId12" Type="http://schemas.openxmlformats.org/officeDocument/2006/relationships/image" Target="../media/image43.jpeg"/><Relationship Id="rId17" Type="http://schemas.openxmlformats.org/officeDocument/2006/relationships/image" Target="../media/image48.jpeg"/><Relationship Id="rId33" Type="http://schemas.openxmlformats.org/officeDocument/2006/relationships/image" Target="../media/image64.jpeg"/><Relationship Id="rId38" Type="http://schemas.openxmlformats.org/officeDocument/2006/relationships/image" Target="../media/image69.jpeg"/><Relationship Id="rId59" Type="http://schemas.openxmlformats.org/officeDocument/2006/relationships/image" Target="../media/image90.jpeg"/><Relationship Id="rId103" Type="http://schemas.openxmlformats.org/officeDocument/2006/relationships/image" Target="../media/image134.jpeg"/><Relationship Id="rId108" Type="http://schemas.openxmlformats.org/officeDocument/2006/relationships/image" Target="../media/image139.jpeg"/><Relationship Id="rId124" Type="http://schemas.openxmlformats.org/officeDocument/2006/relationships/image" Target="../media/image155.jpeg"/><Relationship Id="rId129" Type="http://schemas.openxmlformats.org/officeDocument/2006/relationships/image" Target="../media/image160.jpeg"/><Relationship Id="rId54" Type="http://schemas.openxmlformats.org/officeDocument/2006/relationships/image" Target="../media/image85.jpeg"/><Relationship Id="rId70" Type="http://schemas.openxmlformats.org/officeDocument/2006/relationships/image" Target="../media/image101.jpeg"/><Relationship Id="rId75" Type="http://schemas.openxmlformats.org/officeDocument/2006/relationships/image" Target="../media/image106.jpeg"/><Relationship Id="rId91" Type="http://schemas.openxmlformats.org/officeDocument/2006/relationships/image" Target="../media/image122.jpeg"/><Relationship Id="rId96" Type="http://schemas.openxmlformats.org/officeDocument/2006/relationships/image" Target="../media/image127.jpeg"/><Relationship Id="rId140" Type="http://schemas.openxmlformats.org/officeDocument/2006/relationships/image" Target="../media/image171.jpeg"/><Relationship Id="rId145" Type="http://schemas.openxmlformats.org/officeDocument/2006/relationships/image" Target="../media/image176.jpeg"/><Relationship Id="rId161" Type="http://schemas.openxmlformats.org/officeDocument/2006/relationships/image" Target="../media/image192.jpeg"/><Relationship Id="rId166" Type="http://schemas.openxmlformats.org/officeDocument/2006/relationships/image" Target="../media/image197.jpeg"/><Relationship Id="rId182" Type="http://schemas.openxmlformats.org/officeDocument/2006/relationships/image" Target="../media/image213.jpeg"/><Relationship Id="rId187" Type="http://schemas.openxmlformats.org/officeDocument/2006/relationships/image" Target="../media/image218.jpeg"/><Relationship Id="rId1" Type="http://schemas.openxmlformats.org/officeDocument/2006/relationships/slideLayout" Target="../slideLayouts/slideLayout23.xml"/><Relationship Id="rId6" Type="http://schemas.openxmlformats.org/officeDocument/2006/relationships/image" Target="../media/image37.png"/><Relationship Id="rId23" Type="http://schemas.openxmlformats.org/officeDocument/2006/relationships/image" Target="../media/image54.jpeg"/><Relationship Id="rId28" Type="http://schemas.openxmlformats.org/officeDocument/2006/relationships/image" Target="../media/image59.jpeg"/><Relationship Id="rId49" Type="http://schemas.openxmlformats.org/officeDocument/2006/relationships/image" Target="../media/image80.jpeg"/><Relationship Id="rId114" Type="http://schemas.openxmlformats.org/officeDocument/2006/relationships/image" Target="../media/image145.jpeg"/><Relationship Id="rId119" Type="http://schemas.openxmlformats.org/officeDocument/2006/relationships/image" Target="../media/image150.jpeg"/><Relationship Id="rId44" Type="http://schemas.openxmlformats.org/officeDocument/2006/relationships/image" Target="../media/image75.jpeg"/><Relationship Id="rId60" Type="http://schemas.openxmlformats.org/officeDocument/2006/relationships/image" Target="../media/image91.jpeg"/><Relationship Id="rId65" Type="http://schemas.openxmlformats.org/officeDocument/2006/relationships/image" Target="../media/image96.jpeg"/><Relationship Id="rId81" Type="http://schemas.openxmlformats.org/officeDocument/2006/relationships/image" Target="../media/image112.jpeg"/><Relationship Id="rId86" Type="http://schemas.openxmlformats.org/officeDocument/2006/relationships/image" Target="../media/image117.jpeg"/><Relationship Id="rId130" Type="http://schemas.openxmlformats.org/officeDocument/2006/relationships/image" Target="../media/image161.jpeg"/><Relationship Id="rId135" Type="http://schemas.openxmlformats.org/officeDocument/2006/relationships/image" Target="../media/image166.jpeg"/><Relationship Id="rId151" Type="http://schemas.openxmlformats.org/officeDocument/2006/relationships/image" Target="../media/image182.jpeg"/><Relationship Id="rId156" Type="http://schemas.openxmlformats.org/officeDocument/2006/relationships/image" Target="../media/image187.jpeg"/><Relationship Id="rId177" Type="http://schemas.openxmlformats.org/officeDocument/2006/relationships/image" Target="../media/image208.jpeg"/><Relationship Id="rId172" Type="http://schemas.openxmlformats.org/officeDocument/2006/relationships/image" Target="../media/image203.jpeg"/><Relationship Id="rId193" Type="http://schemas.openxmlformats.org/officeDocument/2006/relationships/image" Target="../media/image224.jpeg"/><Relationship Id="rId13" Type="http://schemas.openxmlformats.org/officeDocument/2006/relationships/image" Target="../media/image44.jpeg"/><Relationship Id="rId18" Type="http://schemas.openxmlformats.org/officeDocument/2006/relationships/image" Target="../media/image49.jpeg"/><Relationship Id="rId39" Type="http://schemas.openxmlformats.org/officeDocument/2006/relationships/image" Target="../media/image70.jpeg"/><Relationship Id="rId109" Type="http://schemas.openxmlformats.org/officeDocument/2006/relationships/image" Target="../media/image140.jpeg"/><Relationship Id="rId34" Type="http://schemas.openxmlformats.org/officeDocument/2006/relationships/image" Target="../media/image65.jpeg"/><Relationship Id="rId50" Type="http://schemas.openxmlformats.org/officeDocument/2006/relationships/image" Target="../media/image81.jpeg"/><Relationship Id="rId55" Type="http://schemas.openxmlformats.org/officeDocument/2006/relationships/image" Target="../media/image86.jpeg"/><Relationship Id="rId76" Type="http://schemas.openxmlformats.org/officeDocument/2006/relationships/image" Target="../media/image107.jpeg"/><Relationship Id="rId97" Type="http://schemas.openxmlformats.org/officeDocument/2006/relationships/image" Target="../media/image128.jpeg"/><Relationship Id="rId104" Type="http://schemas.openxmlformats.org/officeDocument/2006/relationships/image" Target="../media/image135.jpeg"/><Relationship Id="rId120" Type="http://schemas.openxmlformats.org/officeDocument/2006/relationships/image" Target="../media/image151.jpeg"/><Relationship Id="rId125" Type="http://schemas.openxmlformats.org/officeDocument/2006/relationships/image" Target="../media/image156.jpeg"/><Relationship Id="rId141" Type="http://schemas.openxmlformats.org/officeDocument/2006/relationships/image" Target="../media/image172.jpeg"/><Relationship Id="rId146" Type="http://schemas.openxmlformats.org/officeDocument/2006/relationships/image" Target="../media/image177.jpeg"/><Relationship Id="rId167" Type="http://schemas.openxmlformats.org/officeDocument/2006/relationships/image" Target="../media/image198.jpeg"/><Relationship Id="rId188" Type="http://schemas.openxmlformats.org/officeDocument/2006/relationships/image" Target="../media/image219.jpeg"/><Relationship Id="rId7" Type="http://schemas.openxmlformats.org/officeDocument/2006/relationships/image" Target="../media/image38.png"/><Relationship Id="rId71" Type="http://schemas.openxmlformats.org/officeDocument/2006/relationships/image" Target="../media/image102.jpeg"/><Relationship Id="rId92" Type="http://schemas.openxmlformats.org/officeDocument/2006/relationships/image" Target="../media/image123.jpeg"/><Relationship Id="rId162" Type="http://schemas.openxmlformats.org/officeDocument/2006/relationships/image" Target="../media/image193.jpeg"/><Relationship Id="rId183" Type="http://schemas.openxmlformats.org/officeDocument/2006/relationships/image" Target="../media/image214.jpeg"/><Relationship Id="rId2" Type="http://schemas.openxmlformats.org/officeDocument/2006/relationships/notesSlide" Target="../notesSlides/notesSlide24.xml"/><Relationship Id="rId29" Type="http://schemas.openxmlformats.org/officeDocument/2006/relationships/image" Target="../media/image60.jpeg"/><Relationship Id="rId24" Type="http://schemas.openxmlformats.org/officeDocument/2006/relationships/image" Target="../media/image55.jpeg"/><Relationship Id="rId40" Type="http://schemas.openxmlformats.org/officeDocument/2006/relationships/image" Target="../media/image71.jpeg"/><Relationship Id="rId45" Type="http://schemas.openxmlformats.org/officeDocument/2006/relationships/image" Target="../media/image76.jpeg"/><Relationship Id="rId66" Type="http://schemas.openxmlformats.org/officeDocument/2006/relationships/image" Target="../media/image97.jpeg"/><Relationship Id="rId87" Type="http://schemas.openxmlformats.org/officeDocument/2006/relationships/image" Target="../media/image118.jpeg"/><Relationship Id="rId110" Type="http://schemas.openxmlformats.org/officeDocument/2006/relationships/image" Target="../media/image141.jpeg"/><Relationship Id="rId115" Type="http://schemas.openxmlformats.org/officeDocument/2006/relationships/image" Target="../media/image146.jpeg"/><Relationship Id="rId131" Type="http://schemas.openxmlformats.org/officeDocument/2006/relationships/image" Target="../media/image162.jpeg"/><Relationship Id="rId136" Type="http://schemas.openxmlformats.org/officeDocument/2006/relationships/image" Target="../media/image167.jpeg"/><Relationship Id="rId157" Type="http://schemas.openxmlformats.org/officeDocument/2006/relationships/image" Target="../media/image188.jpeg"/><Relationship Id="rId178" Type="http://schemas.openxmlformats.org/officeDocument/2006/relationships/image" Target="../media/image209.jpeg"/><Relationship Id="rId61" Type="http://schemas.openxmlformats.org/officeDocument/2006/relationships/image" Target="../media/image92.jpeg"/><Relationship Id="rId82" Type="http://schemas.openxmlformats.org/officeDocument/2006/relationships/image" Target="../media/image113.jpeg"/><Relationship Id="rId152" Type="http://schemas.openxmlformats.org/officeDocument/2006/relationships/image" Target="../media/image183.jpeg"/><Relationship Id="rId173" Type="http://schemas.openxmlformats.org/officeDocument/2006/relationships/image" Target="../media/image204.jpeg"/><Relationship Id="rId194" Type="http://schemas.openxmlformats.org/officeDocument/2006/relationships/image" Target="../media/image225.jpeg"/><Relationship Id="rId19" Type="http://schemas.openxmlformats.org/officeDocument/2006/relationships/image" Target="../media/image50.jpeg"/><Relationship Id="rId14" Type="http://schemas.openxmlformats.org/officeDocument/2006/relationships/image" Target="../media/image45.jpeg"/><Relationship Id="rId30" Type="http://schemas.openxmlformats.org/officeDocument/2006/relationships/image" Target="../media/image61.jpeg"/><Relationship Id="rId35" Type="http://schemas.openxmlformats.org/officeDocument/2006/relationships/image" Target="../media/image66.jpeg"/><Relationship Id="rId56" Type="http://schemas.openxmlformats.org/officeDocument/2006/relationships/image" Target="../media/image87.jpeg"/><Relationship Id="rId77" Type="http://schemas.openxmlformats.org/officeDocument/2006/relationships/image" Target="../media/image108.jpeg"/><Relationship Id="rId100" Type="http://schemas.openxmlformats.org/officeDocument/2006/relationships/image" Target="../media/image131.jpeg"/><Relationship Id="rId105" Type="http://schemas.openxmlformats.org/officeDocument/2006/relationships/image" Target="../media/image136.jpeg"/><Relationship Id="rId126" Type="http://schemas.openxmlformats.org/officeDocument/2006/relationships/image" Target="../media/image157.jpeg"/><Relationship Id="rId147" Type="http://schemas.openxmlformats.org/officeDocument/2006/relationships/image" Target="../media/image178.jpeg"/><Relationship Id="rId168" Type="http://schemas.openxmlformats.org/officeDocument/2006/relationships/image" Target="../media/image199.jpeg"/><Relationship Id="rId8" Type="http://schemas.openxmlformats.org/officeDocument/2006/relationships/image" Target="../media/image39.jpeg"/><Relationship Id="rId51" Type="http://schemas.openxmlformats.org/officeDocument/2006/relationships/image" Target="../media/image82.jpeg"/><Relationship Id="rId72" Type="http://schemas.openxmlformats.org/officeDocument/2006/relationships/image" Target="../media/image103.jpeg"/><Relationship Id="rId93" Type="http://schemas.openxmlformats.org/officeDocument/2006/relationships/image" Target="../media/image124.jpeg"/><Relationship Id="rId98" Type="http://schemas.openxmlformats.org/officeDocument/2006/relationships/image" Target="../media/image129.jpeg"/><Relationship Id="rId121" Type="http://schemas.openxmlformats.org/officeDocument/2006/relationships/image" Target="../media/image152.jpeg"/><Relationship Id="rId142" Type="http://schemas.openxmlformats.org/officeDocument/2006/relationships/image" Target="../media/image173.jpeg"/><Relationship Id="rId163" Type="http://schemas.openxmlformats.org/officeDocument/2006/relationships/image" Target="../media/image194.jpeg"/><Relationship Id="rId184" Type="http://schemas.openxmlformats.org/officeDocument/2006/relationships/image" Target="../media/image215.jpeg"/><Relationship Id="rId189" Type="http://schemas.openxmlformats.org/officeDocument/2006/relationships/image" Target="../media/image220.jpeg"/><Relationship Id="rId3" Type="http://schemas.openxmlformats.org/officeDocument/2006/relationships/image" Target="../media/image34.jpeg"/><Relationship Id="rId25" Type="http://schemas.openxmlformats.org/officeDocument/2006/relationships/image" Target="../media/image56.jpeg"/><Relationship Id="rId46" Type="http://schemas.openxmlformats.org/officeDocument/2006/relationships/image" Target="../media/image77.jpeg"/><Relationship Id="rId67" Type="http://schemas.openxmlformats.org/officeDocument/2006/relationships/image" Target="../media/image98.jpeg"/><Relationship Id="rId116" Type="http://schemas.openxmlformats.org/officeDocument/2006/relationships/image" Target="../media/image147.jpeg"/><Relationship Id="rId137" Type="http://schemas.openxmlformats.org/officeDocument/2006/relationships/image" Target="../media/image168.jpeg"/><Relationship Id="rId158" Type="http://schemas.openxmlformats.org/officeDocument/2006/relationships/image" Target="../media/image189.jpeg"/><Relationship Id="rId20" Type="http://schemas.openxmlformats.org/officeDocument/2006/relationships/image" Target="../media/image51.jpeg"/><Relationship Id="rId41" Type="http://schemas.openxmlformats.org/officeDocument/2006/relationships/image" Target="../media/image72.jpeg"/><Relationship Id="rId62" Type="http://schemas.openxmlformats.org/officeDocument/2006/relationships/image" Target="../media/image93.jpeg"/><Relationship Id="rId83" Type="http://schemas.openxmlformats.org/officeDocument/2006/relationships/image" Target="../media/image114.jpeg"/><Relationship Id="rId88" Type="http://schemas.openxmlformats.org/officeDocument/2006/relationships/image" Target="../media/image119.jpeg"/><Relationship Id="rId111" Type="http://schemas.openxmlformats.org/officeDocument/2006/relationships/image" Target="../media/image142.jpeg"/><Relationship Id="rId132" Type="http://schemas.openxmlformats.org/officeDocument/2006/relationships/image" Target="../media/image163.jpeg"/><Relationship Id="rId153" Type="http://schemas.openxmlformats.org/officeDocument/2006/relationships/image" Target="../media/image184.jpeg"/><Relationship Id="rId174" Type="http://schemas.openxmlformats.org/officeDocument/2006/relationships/image" Target="../media/image205.jpeg"/><Relationship Id="rId179" Type="http://schemas.openxmlformats.org/officeDocument/2006/relationships/image" Target="../media/image210.jpeg"/><Relationship Id="rId195" Type="http://schemas.openxmlformats.org/officeDocument/2006/relationships/image" Target="../media/image226.jpeg"/><Relationship Id="rId190" Type="http://schemas.openxmlformats.org/officeDocument/2006/relationships/image" Target="../media/image221.jpeg"/><Relationship Id="rId15" Type="http://schemas.openxmlformats.org/officeDocument/2006/relationships/image" Target="../media/image46.jpeg"/><Relationship Id="rId36" Type="http://schemas.openxmlformats.org/officeDocument/2006/relationships/image" Target="../media/image67.jpeg"/><Relationship Id="rId57" Type="http://schemas.openxmlformats.org/officeDocument/2006/relationships/image" Target="../media/image88.jpeg"/><Relationship Id="rId106" Type="http://schemas.openxmlformats.org/officeDocument/2006/relationships/image" Target="../media/image137.jpeg"/><Relationship Id="rId127" Type="http://schemas.openxmlformats.org/officeDocument/2006/relationships/image" Target="../media/image158.jpeg"/><Relationship Id="rId10" Type="http://schemas.openxmlformats.org/officeDocument/2006/relationships/image" Target="../media/image41.jpeg"/><Relationship Id="rId31" Type="http://schemas.openxmlformats.org/officeDocument/2006/relationships/image" Target="../media/image62.jpeg"/><Relationship Id="rId52" Type="http://schemas.openxmlformats.org/officeDocument/2006/relationships/image" Target="../media/image83.jpeg"/><Relationship Id="rId73" Type="http://schemas.openxmlformats.org/officeDocument/2006/relationships/image" Target="../media/image104.jpeg"/><Relationship Id="rId78" Type="http://schemas.openxmlformats.org/officeDocument/2006/relationships/image" Target="../media/image109.jpeg"/><Relationship Id="rId94" Type="http://schemas.openxmlformats.org/officeDocument/2006/relationships/image" Target="../media/image125.jpeg"/><Relationship Id="rId99" Type="http://schemas.openxmlformats.org/officeDocument/2006/relationships/image" Target="../media/image130.jpeg"/><Relationship Id="rId101" Type="http://schemas.openxmlformats.org/officeDocument/2006/relationships/image" Target="../media/image132.jpeg"/><Relationship Id="rId122" Type="http://schemas.openxmlformats.org/officeDocument/2006/relationships/image" Target="../media/image153.jpeg"/><Relationship Id="rId143" Type="http://schemas.openxmlformats.org/officeDocument/2006/relationships/image" Target="../media/image174.jpeg"/><Relationship Id="rId148" Type="http://schemas.openxmlformats.org/officeDocument/2006/relationships/image" Target="../media/image179.jpeg"/><Relationship Id="rId164" Type="http://schemas.openxmlformats.org/officeDocument/2006/relationships/image" Target="../media/image195.jpeg"/><Relationship Id="rId169" Type="http://schemas.openxmlformats.org/officeDocument/2006/relationships/image" Target="../media/image200.jpeg"/><Relationship Id="rId185" Type="http://schemas.openxmlformats.org/officeDocument/2006/relationships/image" Target="../media/image216.jpeg"/><Relationship Id="rId4" Type="http://schemas.openxmlformats.org/officeDocument/2006/relationships/image" Target="../media/image35.png"/><Relationship Id="rId9" Type="http://schemas.openxmlformats.org/officeDocument/2006/relationships/image" Target="../media/image40.jpeg"/><Relationship Id="rId180" Type="http://schemas.openxmlformats.org/officeDocument/2006/relationships/image" Target="../media/image211.jpeg"/><Relationship Id="rId26" Type="http://schemas.openxmlformats.org/officeDocument/2006/relationships/image" Target="../media/image57.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1C4B-FBB6-43A7-87E3-DD4BDEF4EF1C}"/>
              </a:ext>
            </a:extLst>
          </p:cNvPr>
          <p:cNvSpPr>
            <a:spLocks noGrp="1"/>
          </p:cNvSpPr>
          <p:nvPr>
            <p:ph type="ctrTitle"/>
          </p:nvPr>
        </p:nvSpPr>
        <p:spPr/>
        <p:txBody>
          <a:bodyPr>
            <a:normAutofit/>
          </a:bodyPr>
          <a:lstStyle/>
          <a:p>
            <a:r>
              <a:rPr lang="fr-FR" dirty="0" err="1"/>
              <a:t>Research</a:t>
            </a:r>
            <a:r>
              <a:rPr lang="fr-FR" dirty="0"/>
              <a:t> </a:t>
            </a:r>
            <a:r>
              <a:rPr lang="fr-FR" dirty="0" err="1"/>
              <a:t>papers</a:t>
            </a:r>
            <a:r>
              <a:rPr lang="fr-FR" dirty="0"/>
              <a:t> </a:t>
            </a:r>
            <a:r>
              <a:rPr lang="fr-FR" dirty="0" err="1"/>
              <a:t>with</a:t>
            </a:r>
            <a:r>
              <a:rPr lang="fr-FR" dirty="0"/>
              <a:t> </a:t>
            </a:r>
            <a:r>
              <a:rPr lang="fr-FR" dirty="0" err="1"/>
              <a:t>CLAs</a:t>
            </a:r>
            <a:r>
              <a:rPr lang="fr-FR" dirty="0"/>
              <a:t>: </a:t>
            </a:r>
            <a:r>
              <a:rPr lang="fr-FR" dirty="0" err="1"/>
              <a:t>Visualizing</a:t>
            </a:r>
            <a:r>
              <a:rPr lang="fr-FR" dirty="0"/>
              <a:t> data</a:t>
            </a:r>
            <a:endParaRPr lang="en-CA" dirty="0"/>
          </a:p>
        </p:txBody>
      </p:sp>
      <p:sp>
        <p:nvSpPr>
          <p:cNvPr id="3" name="Subtitle 2">
            <a:extLst>
              <a:ext uri="{FF2B5EF4-FFF2-40B4-BE49-F238E27FC236}">
                <a16:creationId xmlns:a16="http://schemas.microsoft.com/office/drawing/2014/main" id="{B4F17DB9-8F42-40A7-BCDA-21253E3D825D}"/>
              </a:ext>
            </a:extLst>
          </p:cNvPr>
          <p:cNvSpPr>
            <a:spLocks noGrp="1"/>
          </p:cNvSpPr>
          <p:nvPr>
            <p:ph type="subTitle" idx="1"/>
          </p:nvPr>
        </p:nvSpPr>
        <p:spPr>
          <a:xfrm>
            <a:off x="1524000" y="3602038"/>
            <a:ext cx="9144000" cy="461962"/>
          </a:xfrm>
        </p:spPr>
        <p:txBody>
          <a:bodyPr/>
          <a:lstStyle/>
          <a:p>
            <a:pPr algn="r"/>
            <a:r>
              <a:rPr lang="fr-FR" dirty="0">
                <a:solidFill>
                  <a:schemeClr val="bg1">
                    <a:lumMod val="50000"/>
                  </a:schemeClr>
                </a:solidFill>
              </a:rPr>
              <a:t>Patrick Montjourides, Nairobi, March 2018</a:t>
            </a:r>
            <a:endParaRPr lang="en-CA" dirty="0">
              <a:solidFill>
                <a:schemeClr val="bg1">
                  <a:lumMod val="50000"/>
                </a:schemeClr>
              </a:solidFill>
            </a:endParaRPr>
          </a:p>
        </p:txBody>
      </p:sp>
      <p:pic>
        <p:nvPicPr>
          <p:cNvPr id="5" name="Picture 4">
            <a:extLst>
              <a:ext uri="{FF2B5EF4-FFF2-40B4-BE49-F238E27FC236}">
                <a16:creationId xmlns:a16="http://schemas.microsoft.com/office/drawing/2014/main" id="{C3F2637B-E7A6-444A-9E08-D902EE897BA7}"/>
              </a:ext>
            </a:extLst>
          </p:cNvPr>
          <p:cNvPicPr>
            <a:picLocks noChangeAspect="1"/>
          </p:cNvPicPr>
          <p:nvPr/>
        </p:nvPicPr>
        <p:blipFill rotWithShape="1">
          <a:blip r:embed="rId2"/>
          <a:srcRect l="10052" t="20426" r="62979" b="69078"/>
          <a:stretch/>
        </p:blipFill>
        <p:spPr>
          <a:xfrm>
            <a:off x="8904050" y="5894962"/>
            <a:ext cx="3287950" cy="719848"/>
          </a:xfrm>
          <a:prstGeom prst="rect">
            <a:avLst/>
          </a:prstGeom>
        </p:spPr>
      </p:pic>
      <p:pic>
        <p:nvPicPr>
          <p:cNvPr id="6" name="Picture 5">
            <a:extLst>
              <a:ext uri="{FF2B5EF4-FFF2-40B4-BE49-F238E27FC236}">
                <a16:creationId xmlns:a16="http://schemas.microsoft.com/office/drawing/2014/main" id="{83D23490-F9A1-4B26-89BB-3371EFD627CE}"/>
              </a:ext>
            </a:extLst>
          </p:cNvPr>
          <p:cNvPicPr>
            <a:picLocks noChangeAspect="1"/>
          </p:cNvPicPr>
          <p:nvPr/>
        </p:nvPicPr>
        <p:blipFill rotWithShape="1">
          <a:blip r:embed="rId2"/>
          <a:srcRect l="30000" t="79148" r="67127" b="5533"/>
          <a:stretch/>
        </p:blipFill>
        <p:spPr>
          <a:xfrm>
            <a:off x="1348902" y="1926077"/>
            <a:ext cx="454893" cy="1364677"/>
          </a:xfrm>
          <a:prstGeom prst="rect">
            <a:avLst/>
          </a:prstGeom>
        </p:spPr>
      </p:pic>
    </p:spTree>
    <p:extLst>
      <p:ext uri="{BB962C8B-B14F-4D97-AF65-F5344CB8AC3E}">
        <p14:creationId xmlns:p14="http://schemas.microsoft.com/office/powerpoint/2010/main" val="342562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now_cholera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909763"/>
            <a:ext cx="9067800" cy="876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Oval 3"/>
          <p:cNvSpPr>
            <a:spLocks noChangeArrowheads="1"/>
          </p:cNvSpPr>
          <p:nvPr/>
        </p:nvSpPr>
        <p:spPr bwMode="auto">
          <a:xfrm>
            <a:off x="4635500" y="2832100"/>
            <a:ext cx="901700" cy="9017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75780" name="Oval 4"/>
          <p:cNvSpPr>
            <a:spLocks noChangeArrowheads="1"/>
          </p:cNvSpPr>
          <p:nvPr/>
        </p:nvSpPr>
        <p:spPr bwMode="auto">
          <a:xfrm>
            <a:off x="6337300" y="2514600"/>
            <a:ext cx="1282700" cy="12827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US" altLang="en-US">
              <a:solidFill>
                <a:srgbClr val="000000"/>
              </a:solidFill>
            </a:endParaRPr>
          </a:p>
        </p:txBody>
      </p:sp>
    </p:spTree>
    <p:extLst>
      <p:ext uri="{BB962C8B-B14F-4D97-AF65-F5344CB8AC3E}">
        <p14:creationId xmlns:p14="http://schemas.microsoft.com/office/powerpoint/2010/main" val="3741914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 calcmode="lin" valueType="num">
                                      <p:cBhvr>
                                        <p:cTn id="7" dur="500" fill="hold"/>
                                        <p:tgtEl>
                                          <p:spTgt spid="75780"/>
                                        </p:tgtEl>
                                        <p:attrNameLst>
                                          <p:attrName>ppt_w</p:attrName>
                                        </p:attrNameLst>
                                      </p:cBhvr>
                                      <p:tavLst>
                                        <p:tav tm="0">
                                          <p:val>
                                            <p:fltVal val="0"/>
                                          </p:val>
                                        </p:tav>
                                        <p:tav tm="100000">
                                          <p:val>
                                            <p:strVal val="#ppt_w"/>
                                          </p:val>
                                        </p:tav>
                                      </p:tavLst>
                                    </p:anim>
                                    <p:anim calcmode="lin" valueType="num">
                                      <p:cBhvr>
                                        <p:cTn id="8" dur="500" fill="hold"/>
                                        <p:tgtEl>
                                          <p:spTgt spid="75780"/>
                                        </p:tgtEl>
                                        <p:attrNameLst>
                                          <p:attrName>ppt_h</p:attrName>
                                        </p:attrNameLst>
                                      </p:cBhvr>
                                      <p:tavLst>
                                        <p:tav tm="0">
                                          <p:val>
                                            <p:fltVal val="0"/>
                                          </p:val>
                                        </p:tav>
                                        <p:tav tm="100000">
                                          <p:val>
                                            <p:strVal val="#ppt_h"/>
                                          </p:val>
                                        </p:tav>
                                      </p:tavLst>
                                    </p:anim>
                                    <p:animEffect transition="in" filter="fade">
                                      <p:cBhvr>
                                        <p:cTn id="9"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500" t="11600" r="17188" b="4400"/>
          <a:stretch/>
        </p:blipFill>
        <p:spPr bwMode="auto">
          <a:xfrm>
            <a:off x="2706408" y="0"/>
            <a:ext cx="800916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4001" y="0"/>
            <a:ext cx="1182407" cy="6858000"/>
          </a:xfrm>
          <a:prstGeom prst="rect">
            <a:avLst/>
          </a:prstGeom>
          <a:solidFill>
            <a:srgbClr val="DEDEDE"/>
          </a:solidFill>
          <a:ln>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cs typeface="Arial"/>
            </a:endParaRPr>
          </a:p>
        </p:txBody>
      </p:sp>
      <p:sp>
        <p:nvSpPr>
          <p:cNvPr id="6" name="Rectangle 5"/>
          <p:cNvSpPr/>
          <p:nvPr/>
        </p:nvSpPr>
        <p:spPr>
          <a:xfrm>
            <a:off x="6141720" y="0"/>
            <a:ext cx="4846320" cy="3429000"/>
          </a:xfrm>
          <a:prstGeom prst="rect">
            <a:avLst/>
          </a:prstGeom>
          <a:solidFill>
            <a:srgbClr val="DEDEDE"/>
          </a:solidFill>
          <a:ln>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cs typeface="Arial"/>
            </a:endParaRPr>
          </a:p>
        </p:txBody>
      </p:sp>
      <p:sp>
        <p:nvSpPr>
          <p:cNvPr id="7" name="Rectangle 6"/>
          <p:cNvSpPr/>
          <p:nvPr/>
        </p:nvSpPr>
        <p:spPr>
          <a:xfrm>
            <a:off x="6126480" y="3429000"/>
            <a:ext cx="4846320" cy="3429000"/>
          </a:xfrm>
          <a:prstGeom prst="rect">
            <a:avLst/>
          </a:prstGeom>
          <a:solidFill>
            <a:srgbClr val="DEDEDE"/>
          </a:solidFill>
          <a:ln>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cs typeface="Arial"/>
            </a:endParaRPr>
          </a:p>
        </p:txBody>
      </p:sp>
      <p:sp>
        <p:nvSpPr>
          <p:cNvPr id="8" name="Rectangle 7"/>
          <p:cNvSpPr/>
          <p:nvPr/>
        </p:nvSpPr>
        <p:spPr>
          <a:xfrm>
            <a:off x="2706407" y="4373880"/>
            <a:ext cx="3282913" cy="2331720"/>
          </a:xfrm>
          <a:prstGeom prst="rect">
            <a:avLst/>
          </a:prstGeom>
          <a:solidFill>
            <a:srgbClr val="DEDEDE"/>
          </a:solidFill>
          <a:ln>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3200" dirty="0">
                <a:solidFill>
                  <a:srgbClr val="000000"/>
                </a:solidFill>
                <a:latin typeface="Arial"/>
                <a:cs typeface="Arial"/>
              </a:rPr>
              <a:t>Data visualization and reliability…</a:t>
            </a:r>
          </a:p>
        </p:txBody>
      </p:sp>
    </p:spTree>
    <p:extLst>
      <p:ext uri="{BB962C8B-B14F-4D97-AF65-F5344CB8AC3E}">
        <p14:creationId xmlns:p14="http://schemas.microsoft.com/office/powerpoint/2010/main" val="153748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bwMode="auto">
          <a:xfrm>
            <a:off x="1813243" y="1610996"/>
            <a:ext cx="8763001" cy="14716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indent="0" eaLnBrk="1" hangingPunct="1">
              <a:buNone/>
              <a:defRPr/>
            </a:pPr>
            <a:r>
              <a:rPr lang="en-CA" altLang="en-US" sz="4000" b="1" dirty="0">
                <a:solidFill>
                  <a:schemeClr val="bg2">
                    <a:lumMod val="50000"/>
                  </a:schemeClr>
                </a:solidFill>
              </a:rPr>
              <a:t>DATA VISUALIZATION PRINCIPLES, A SURVIVAL KIT</a:t>
            </a:r>
            <a:endParaRPr lang="fr-FR" altLang="en-US" sz="4000" b="1" dirty="0">
              <a:solidFill>
                <a:schemeClr val="bg2">
                  <a:lumMod val="50000"/>
                </a:schemeClr>
              </a:solidFill>
              <a:latin typeface="Calibri" pitchFamily="34" charset="0"/>
            </a:endParaRPr>
          </a:p>
        </p:txBody>
      </p:sp>
    </p:spTree>
    <p:extLst>
      <p:ext uri="{BB962C8B-B14F-4D97-AF65-F5344CB8AC3E}">
        <p14:creationId xmlns:p14="http://schemas.microsoft.com/office/powerpoint/2010/main" val="321811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590675" y="1960563"/>
            <a:ext cx="2940050" cy="1143000"/>
          </a:xfrm>
        </p:spPr>
        <p:txBody>
          <a:bodyPr/>
          <a:lstStyle/>
          <a:p>
            <a:pPr eaLnBrk="1" hangingPunct="1">
              <a:lnSpc>
                <a:spcPct val="80000"/>
              </a:lnSpc>
            </a:pPr>
            <a:r>
              <a:rPr lang="en-US" altLang="en-US" sz="2800" b="1">
                <a:solidFill>
                  <a:srgbClr val="404040"/>
                </a:solidFill>
                <a:latin typeface="Jura" pitchFamily="2" charset="0"/>
              </a:rPr>
              <a:t>The assumption that creating good charts (and tables) is easy and natural, not needing much study is</a:t>
            </a:r>
            <a:r>
              <a:rPr lang="en-US" altLang="en-US" sz="2800">
                <a:solidFill>
                  <a:srgbClr val="FF0000"/>
                </a:solidFill>
                <a:latin typeface="Jura" pitchFamily="2" charset="0"/>
              </a:rPr>
              <a:t> wrong</a:t>
            </a:r>
            <a:endParaRPr lang="fr-FR" altLang="en-US" sz="2800">
              <a:solidFill>
                <a:srgbClr val="FF0000"/>
              </a:solidFill>
              <a:latin typeface="Jura" pitchFamily="2" charset="0"/>
            </a:endParaRP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263" y="1790700"/>
            <a:ext cx="57531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2558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982663"/>
            <a:ext cx="8229600" cy="1143000"/>
          </a:xfrm>
        </p:spPr>
        <p:txBody>
          <a:bodyPr/>
          <a:lstStyle/>
          <a:p>
            <a:pPr eaLnBrk="1" hangingPunct="1"/>
            <a:r>
              <a:rPr lang="fr-FR" altLang="en-US" b="1">
                <a:solidFill>
                  <a:srgbClr val="404040"/>
                </a:solidFill>
                <a:latin typeface="Open Sans Light" pitchFamily="34" charset="0"/>
                <a:cs typeface="Open Sans Light" pitchFamily="34" charset="0"/>
              </a:rPr>
              <a:t>Some principles</a:t>
            </a:r>
          </a:p>
        </p:txBody>
      </p:sp>
      <p:sp>
        <p:nvSpPr>
          <p:cNvPr id="15363" name="Rectangle 3"/>
          <p:cNvSpPr>
            <a:spLocks noGrp="1" noChangeArrowheads="1"/>
          </p:cNvSpPr>
          <p:nvPr>
            <p:ph type="body" idx="1"/>
          </p:nvPr>
        </p:nvSpPr>
        <p:spPr bwMode="auto">
          <a:xfrm>
            <a:off x="2308225" y="2138363"/>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dirty="0">
                <a:solidFill>
                  <a:srgbClr val="404040"/>
                </a:solidFill>
                <a:latin typeface="Jura" pitchFamily="2" charset="0"/>
              </a:rPr>
              <a:t>Education data visualization in research or national and international reports has to be grounded in existing…research.</a:t>
            </a:r>
          </a:p>
          <a:p>
            <a:pPr eaLnBrk="1" hangingPunct="1"/>
            <a:r>
              <a:rPr lang="en-US" altLang="en-US" sz="2800" dirty="0">
                <a:solidFill>
                  <a:srgbClr val="404040"/>
                </a:solidFill>
                <a:latin typeface="Jura" pitchFamily="2" charset="0"/>
              </a:rPr>
              <a:t>Visual perception, memory, differentiation, grouping all important dimensions have been theorized and some important results have emerged</a:t>
            </a:r>
          </a:p>
          <a:p>
            <a:pPr eaLnBrk="1" hangingPunct="1"/>
            <a:r>
              <a:rPr lang="en-US" altLang="en-US" sz="2800" dirty="0">
                <a:solidFill>
                  <a:srgbClr val="404040"/>
                </a:solidFill>
                <a:latin typeface="Jura" pitchFamily="2" charset="0"/>
              </a:rPr>
              <a:t>The most important is the aim of the chart, not the chart itself - sometimes a table or a sentence is much better</a:t>
            </a:r>
          </a:p>
          <a:p>
            <a:pPr eaLnBrk="1" hangingPunct="1">
              <a:buFontTx/>
              <a:buNone/>
            </a:pPr>
            <a:endParaRPr lang="fr-FR" altLang="en-US" sz="2800" dirty="0">
              <a:solidFill>
                <a:srgbClr val="404040"/>
              </a:solidFill>
              <a:latin typeface="Jura" pitchFamily="2" charset="0"/>
            </a:endParaRPr>
          </a:p>
        </p:txBody>
      </p:sp>
    </p:spTree>
    <p:extLst>
      <p:ext uri="{BB962C8B-B14F-4D97-AF65-F5344CB8AC3E}">
        <p14:creationId xmlns:p14="http://schemas.microsoft.com/office/powerpoint/2010/main" val="3091197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39072" y="1115395"/>
            <a:ext cx="9925665" cy="1143000"/>
          </a:xfrm>
        </p:spPr>
        <p:txBody>
          <a:bodyPr/>
          <a:lstStyle/>
          <a:p>
            <a:pPr eaLnBrk="1" hangingPunct="1"/>
            <a:r>
              <a:rPr lang="fr-FR" altLang="en-US" b="1" dirty="0">
                <a:solidFill>
                  <a:srgbClr val="404040"/>
                </a:solidFill>
                <a:latin typeface="Open Sans Light" pitchFamily="34" charset="0"/>
                <a:cs typeface="Open Sans Light" pitchFamily="34" charset="0"/>
              </a:rPr>
              <a:t>Importance of the </a:t>
            </a:r>
            <a:r>
              <a:rPr lang="fr-FR" altLang="en-US" b="1" dirty="0" err="1">
                <a:solidFill>
                  <a:srgbClr val="404040"/>
                </a:solidFill>
                <a:latin typeface="Open Sans Light" pitchFamily="34" charset="0"/>
                <a:cs typeface="Open Sans Light" pitchFamily="34" charset="0"/>
              </a:rPr>
              <a:t>human</a:t>
            </a:r>
            <a:r>
              <a:rPr lang="fr-FR" altLang="en-US" b="1" dirty="0">
                <a:solidFill>
                  <a:srgbClr val="404040"/>
                </a:solidFill>
                <a:latin typeface="Open Sans Light" pitchFamily="34" charset="0"/>
                <a:cs typeface="Open Sans Light" pitchFamily="34" charset="0"/>
              </a:rPr>
              <a:t> </a:t>
            </a:r>
            <a:r>
              <a:rPr lang="fr-FR" altLang="en-US" b="1" dirty="0" err="1">
                <a:solidFill>
                  <a:srgbClr val="404040"/>
                </a:solidFill>
                <a:latin typeface="Open Sans Light" pitchFamily="34" charset="0"/>
                <a:cs typeface="Open Sans Light" pitchFamily="34" charset="0"/>
              </a:rPr>
              <a:t>brain</a:t>
            </a:r>
            <a:endParaRPr lang="fr-FR" altLang="en-US" b="1" dirty="0">
              <a:solidFill>
                <a:srgbClr val="404040"/>
              </a:solidFill>
              <a:latin typeface="Open Sans Light" pitchFamily="34" charset="0"/>
              <a:cs typeface="Open Sans Light" pitchFamily="34" charset="0"/>
            </a:endParaRPr>
          </a:p>
        </p:txBody>
      </p:sp>
      <p:sp>
        <p:nvSpPr>
          <p:cNvPr id="15363" name="Rectangle 3"/>
          <p:cNvSpPr>
            <a:spLocks noGrp="1" noChangeArrowheads="1"/>
          </p:cNvSpPr>
          <p:nvPr>
            <p:ph type="body" idx="1"/>
          </p:nvPr>
        </p:nvSpPr>
        <p:spPr bwMode="auto">
          <a:xfrm>
            <a:off x="2308225" y="3052739"/>
            <a:ext cx="8229600" cy="26401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CA" sz="2800" dirty="0">
                <a:latin typeface="Open Sans Light" panose="020B0306030504020204" pitchFamily="34" charset="0"/>
                <a:ea typeface="Open Sans Light" panose="020B0306030504020204" pitchFamily="34" charset="0"/>
                <a:cs typeface="Open Sans Light" panose="020B0306030504020204" pitchFamily="34" charset="0"/>
              </a:rPr>
              <a:t>Our capacity to make visual observations rapidly and easily is based on the brain's ability to perceive regularities and irregularities. Much of this ability works unconsciously. The comparison is done almost before we start to think about it. </a:t>
            </a:r>
            <a:endParaRPr lang="fr-FR" altLang="en-US" sz="2800" dirty="0">
              <a:solidFill>
                <a:srgbClr val="404040"/>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034386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39072" y="1115395"/>
            <a:ext cx="9925665" cy="1143000"/>
          </a:xfrm>
        </p:spPr>
        <p:txBody>
          <a:bodyPr/>
          <a:lstStyle/>
          <a:p>
            <a:pPr eaLnBrk="1" hangingPunct="1"/>
            <a:r>
              <a:rPr lang="fr-FR" altLang="en-US" b="1" dirty="0">
                <a:solidFill>
                  <a:srgbClr val="404040"/>
                </a:solidFill>
                <a:latin typeface="Open Sans Light" pitchFamily="34" charset="0"/>
                <a:cs typeface="Open Sans Light" pitchFamily="34" charset="0"/>
              </a:rPr>
              <a:t>Importance of the </a:t>
            </a:r>
            <a:r>
              <a:rPr lang="fr-FR" altLang="en-US" b="1" dirty="0" err="1">
                <a:solidFill>
                  <a:srgbClr val="404040"/>
                </a:solidFill>
                <a:latin typeface="Open Sans Light" pitchFamily="34" charset="0"/>
                <a:cs typeface="Open Sans Light" pitchFamily="34" charset="0"/>
              </a:rPr>
              <a:t>human</a:t>
            </a:r>
            <a:r>
              <a:rPr lang="fr-FR" altLang="en-US" b="1" dirty="0">
                <a:solidFill>
                  <a:srgbClr val="404040"/>
                </a:solidFill>
                <a:latin typeface="Open Sans Light" pitchFamily="34" charset="0"/>
                <a:cs typeface="Open Sans Light" pitchFamily="34" charset="0"/>
              </a:rPr>
              <a:t> </a:t>
            </a:r>
            <a:r>
              <a:rPr lang="fr-FR" altLang="en-US" b="1" dirty="0" err="1">
                <a:solidFill>
                  <a:srgbClr val="404040"/>
                </a:solidFill>
                <a:latin typeface="Open Sans Light" pitchFamily="34" charset="0"/>
                <a:cs typeface="Open Sans Light" pitchFamily="34" charset="0"/>
              </a:rPr>
              <a:t>brain</a:t>
            </a:r>
            <a:endParaRPr lang="fr-FR" altLang="en-US" b="1" dirty="0">
              <a:solidFill>
                <a:srgbClr val="404040"/>
              </a:solidFill>
              <a:latin typeface="Open Sans Light" pitchFamily="34" charset="0"/>
              <a:cs typeface="Open Sans Light" pitchFamily="34" charset="0"/>
            </a:endParaRPr>
          </a:p>
        </p:txBody>
      </p:sp>
      <p:sp>
        <p:nvSpPr>
          <p:cNvPr id="3" name="Rectangle 2"/>
          <p:cNvSpPr/>
          <p:nvPr/>
        </p:nvSpPr>
        <p:spPr>
          <a:xfrm>
            <a:off x="2408903" y="2418731"/>
            <a:ext cx="7241458" cy="3923071"/>
          </a:xfrm>
          <a:prstGeom prst="rect">
            <a:avLst/>
          </a:prstGeom>
          <a:gradFill flip="none" rotWithShape="1">
            <a:gsLst>
              <a:gs pos="0">
                <a:schemeClr val="bg2">
                  <a:lumMod val="75000"/>
                </a:schemeClr>
              </a:gs>
              <a:gs pos="100000">
                <a:schemeClr val="accent3">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cs typeface="Arial"/>
            </a:endParaRPr>
          </a:p>
        </p:txBody>
      </p:sp>
      <p:sp>
        <p:nvSpPr>
          <p:cNvPr id="4" name="Rectangle 3"/>
          <p:cNvSpPr/>
          <p:nvPr/>
        </p:nvSpPr>
        <p:spPr>
          <a:xfrm>
            <a:off x="3456039" y="3923064"/>
            <a:ext cx="5117690" cy="92914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cs typeface="Arial"/>
            </a:endParaRPr>
          </a:p>
        </p:txBody>
      </p:sp>
    </p:spTree>
    <p:extLst>
      <p:ext uri="{BB962C8B-B14F-4D97-AF65-F5344CB8AC3E}">
        <p14:creationId xmlns:p14="http://schemas.microsoft.com/office/powerpoint/2010/main" val="187347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39072" y="1115395"/>
            <a:ext cx="9925665" cy="1143000"/>
          </a:xfrm>
        </p:spPr>
        <p:txBody>
          <a:bodyPr/>
          <a:lstStyle/>
          <a:p>
            <a:pPr eaLnBrk="1" hangingPunct="1"/>
            <a:r>
              <a:rPr lang="fr-FR" altLang="en-US" b="1" dirty="0">
                <a:solidFill>
                  <a:srgbClr val="404040"/>
                </a:solidFill>
                <a:latin typeface="Open Sans Light" pitchFamily="34" charset="0"/>
                <a:cs typeface="Open Sans Light" pitchFamily="34" charset="0"/>
              </a:rPr>
              <a:t>Importance of the </a:t>
            </a:r>
            <a:r>
              <a:rPr lang="fr-FR" altLang="en-US" b="1" dirty="0" err="1">
                <a:solidFill>
                  <a:srgbClr val="404040"/>
                </a:solidFill>
                <a:latin typeface="Open Sans Light" pitchFamily="34" charset="0"/>
                <a:cs typeface="Open Sans Light" pitchFamily="34" charset="0"/>
              </a:rPr>
              <a:t>human</a:t>
            </a:r>
            <a:r>
              <a:rPr lang="fr-FR" altLang="en-US" b="1" dirty="0">
                <a:solidFill>
                  <a:srgbClr val="404040"/>
                </a:solidFill>
                <a:latin typeface="Open Sans Light" pitchFamily="34" charset="0"/>
                <a:cs typeface="Open Sans Light" pitchFamily="34" charset="0"/>
              </a:rPr>
              <a:t> </a:t>
            </a:r>
            <a:r>
              <a:rPr lang="fr-FR" altLang="en-US" b="1" dirty="0" err="1">
                <a:solidFill>
                  <a:srgbClr val="404040"/>
                </a:solidFill>
                <a:latin typeface="Open Sans Light" pitchFamily="34" charset="0"/>
                <a:cs typeface="Open Sans Light" pitchFamily="34" charset="0"/>
              </a:rPr>
              <a:t>brain</a:t>
            </a:r>
            <a:endParaRPr lang="fr-FR" altLang="en-US" b="1" dirty="0">
              <a:solidFill>
                <a:srgbClr val="404040"/>
              </a:solidFill>
              <a:latin typeface="Open Sans Light" pitchFamily="34" charset="0"/>
              <a:cs typeface="Open Sans Light"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323" t="36499" r="25322" b="22565"/>
          <a:stretch/>
        </p:blipFill>
        <p:spPr bwMode="auto">
          <a:xfrm>
            <a:off x="3013583" y="2743201"/>
            <a:ext cx="5775512" cy="2993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7"/>
          <p:cNvGrpSpPr/>
          <p:nvPr/>
        </p:nvGrpSpPr>
        <p:grpSpPr>
          <a:xfrm>
            <a:off x="2679281" y="4004187"/>
            <a:ext cx="5943596" cy="639084"/>
            <a:chOff x="1155281" y="4004187"/>
            <a:chExt cx="5943596" cy="639084"/>
          </a:xfrm>
        </p:grpSpPr>
        <p:cxnSp>
          <p:nvCxnSpPr>
            <p:cNvPr id="16" name="Straight Connector 15"/>
            <p:cNvCxnSpPr/>
            <p:nvPr/>
          </p:nvCxnSpPr>
          <p:spPr>
            <a:xfrm>
              <a:off x="1165109" y="4004187"/>
              <a:ext cx="5933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55281" y="4643271"/>
              <a:ext cx="5933768"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324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39072" y="1115395"/>
            <a:ext cx="9925665" cy="1143000"/>
          </a:xfrm>
        </p:spPr>
        <p:txBody>
          <a:bodyPr/>
          <a:lstStyle/>
          <a:p>
            <a:pPr eaLnBrk="1" hangingPunct="1"/>
            <a:r>
              <a:rPr lang="fr-FR" altLang="en-US" b="1" dirty="0" err="1">
                <a:solidFill>
                  <a:srgbClr val="404040"/>
                </a:solidFill>
                <a:latin typeface="Open Sans Light" pitchFamily="34" charset="0"/>
                <a:cs typeface="Open Sans Light" pitchFamily="34" charset="0"/>
              </a:rPr>
              <a:t>Preattentive</a:t>
            </a:r>
            <a:r>
              <a:rPr lang="fr-FR" altLang="en-US" b="1" dirty="0">
                <a:solidFill>
                  <a:srgbClr val="404040"/>
                </a:solidFill>
                <a:latin typeface="Open Sans Light" pitchFamily="34" charset="0"/>
                <a:cs typeface="Open Sans Light" pitchFamily="34" charset="0"/>
              </a:rPr>
              <a:t> variables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400" y="2354400"/>
            <a:ext cx="7112962" cy="39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1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39072" y="1115395"/>
            <a:ext cx="9925665" cy="1143000"/>
          </a:xfrm>
        </p:spPr>
        <p:txBody>
          <a:bodyPr/>
          <a:lstStyle/>
          <a:p>
            <a:pPr eaLnBrk="1" hangingPunct="1"/>
            <a:r>
              <a:rPr lang="fr-FR" altLang="en-US" b="1" dirty="0" err="1">
                <a:solidFill>
                  <a:srgbClr val="404040"/>
                </a:solidFill>
                <a:latin typeface="Open Sans Light" pitchFamily="34" charset="0"/>
                <a:cs typeface="Open Sans Light" pitchFamily="34" charset="0"/>
              </a:rPr>
              <a:t>Preattentive</a:t>
            </a:r>
            <a:r>
              <a:rPr lang="fr-FR" altLang="en-US" b="1" dirty="0">
                <a:solidFill>
                  <a:srgbClr val="404040"/>
                </a:solidFill>
                <a:latin typeface="Open Sans Light" pitchFamily="34" charset="0"/>
                <a:cs typeface="Open Sans Light" pitchFamily="34" charset="0"/>
              </a:rPr>
              <a:t> variables</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776" y="2352517"/>
            <a:ext cx="6932946" cy="39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309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3062289" y="6405563"/>
            <a:ext cx="7489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Calibri" pitchFamily="34" charset="0"/>
              <a:cs typeface="Arial" pitchFamily="34" charset="0"/>
            </a:endParaRPr>
          </a:p>
        </p:txBody>
      </p:sp>
      <p:sp>
        <p:nvSpPr>
          <p:cNvPr id="4" name="Rectangle 10"/>
          <p:cNvSpPr>
            <a:spLocks noChangeArrowheads="1"/>
          </p:cNvSpPr>
          <p:nvPr/>
        </p:nvSpPr>
        <p:spPr bwMode="auto">
          <a:xfrm>
            <a:off x="3811588" y="4765675"/>
            <a:ext cx="933450" cy="1638300"/>
          </a:xfrm>
          <a:prstGeom prst="rect">
            <a:avLst/>
          </a:prstGeom>
          <a:solidFill>
            <a:srgbClr val="66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 name="Rectangle 40"/>
          <p:cNvSpPr>
            <a:spLocks noChangeArrowheads="1"/>
          </p:cNvSpPr>
          <p:nvPr/>
        </p:nvSpPr>
        <p:spPr bwMode="auto">
          <a:xfrm>
            <a:off x="3800476" y="6397625"/>
            <a:ext cx="950913" cy="19050"/>
          </a:xfrm>
          <a:prstGeom prst="rect">
            <a:avLst/>
          </a:prstGeom>
          <a:solidFill>
            <a:schemeClr val="accent1">
              <a:lumMod val="10000"/>
            </a:schemeClr>
          </a:solidFill>
          <a:ln w="9525">
            <a:noFill/>
            <a:miter lim="800000"/>
            <a:headEnd/>
            <a:tailEnd/>
          </a:ln>
        </p:spPr>
        <p:txBody>
          <a:bodyPr/>
          <a:lstStyle/>
          <a:p>
            <a:pPr fontAlgn="base">
              <a:spcBef>
                <a:spcPct val="0"/>
              </a:spcBef>
              <a:spcAft>
                <a:spcPct val="0"/>
              </a:spcAft>
              <a:defRPr/>
            </a:pPr>
            <a:endParaRPr lang="fr-FR">
              <a:solidFill>
                <a:srgbClr val="000000"/>
              </a:solidFill>
              <a:latin typeface="Jura" pitchFamily="2" charset="0"/>
              <a:cs typeface="Arial" pitchFamily="34" charset="0"/>
            </a:endParaRPr>
          </a:p>
        </p:txBody>
      </p:sp>
      <p:sp>
        <p:nvSpPr>
          <p:cNvPr id="6" name="Rectangle 41"/>
          <p:cNvSpPr>
            <a:spLocks noChangeArrowheads="1"/>
          </p:cNvSpPr>
          <p:nvPr/>
        </p:nvSpPr>
        <p:spPr bwMode="auto">
          <a:xfrm>
            <a:off x="6186489" y="3448051"/>
            <a:ext cx="941387" cy="2955925"/>
          </a:xfrm>
          <a:prstGeom prst="rect">
            <a:avLst/>
          </a:prstGeom>
          <a:solidFill>
            <a:srgbClr val="66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7" name="Rectangle 56"/>
          <p:cNvSpPr>
            <a:spLocks noChangeArrowheads="1"/>
          </p:cNvSpPr>
          <p:nvPr/>
        </p:nvSpPr>
        <p:spPr bwMode="auto">
          <a:xfrm>
            <a:off x="6180139" y="6335714"/>
            <a:ext cx="930275" cy="77787"/>
          </a:xfrm>
          <a:prstGeom prst="rect">
            <a:avLst/>
          </a:prstGeom>
          <a:solidFill>
            <a:srgbClr val="660033"/>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US" altLang="en-US">
              <a:solidFill>
                <a:srgbClr val="000000"/>
              </a:solidFill>
              <a:latin typeface="Jura" pitchFamily="2" charset="0"/>
            </a:endParaRPr>
          </a:p>
        </p:txBody>
      </p:sp>
      <p:sp>
        <p:nvSpPr>
          <p:cNvPr id="8" name="Rectangle 57"/>
          <p:cNvSpPr>
            <a:spLocks noChangeArrowheads="1"/>
          </p:cNvSpPr>
          <p:nvPr/>
        </p:nvSpPr>
        <p:spPr bwMode="auto">
          <a:xfrm>
            <a:off x="8507414" y="3040064"/>
            <a:ext cx="930275" cy="3373437"/>
          </a:xfrm>
          <a:prstGeom prst="rect">
            <a:avLst/>
          </a:prstGeom>
          <a:solidFill>
            <a:srgbClr val="660033"/>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9" name="Rectangle 58"/>
          <p:cNvSpPr>
            <a:spLocks noChangeArrowheads="1"/>
          </p:cNvSpPr>
          <p:nvPr/>
        </p:nvSpPr>
        <p:spPr bwMode="auto">
          <a:xfrm>
            <a:off x="3479800" y="4152900"/>
            <a:ext cx="157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fr-FR" altLang="en-US" sz="32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5 EXABYTES</a:t>
            </a:r>
          </a:p>
        </p:txBody>
      </p:sp>
      <p:sp>
        <p:nvSpPr>
          <p:cNvPr id="10" name="Rectangle 59"/>
          <p:cNvSpPr>
            <a:spLocks noChangeArrowheads="1"/>
          </p:cNvSpPr>
          <p:nvPr/>
        </p:nvSpPr>
        <p:spPr bwMode="auto">
          <a:xfrm>
            <a:off x="5816600" y="2819400"/>
            <a:ext cx="157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fr-FR" altLang="en-US" sz="320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800 EXABYTES</a:t>
            </a:r>
          </a:p>
        </p:txBody>
      </p:sp>
      <p:sp>
        <p:nvSpPr>
          <p:cNvPr id="11" name="Rectangle 60"/>
          <p:cNvSpPr>
            <a:spLocks noChangeArrowheads="1"/>
          </p:cNvSpPr>
          <p:nvPr/>
        </p:nvSpPr>
        <p:spPr bwMode="auto">
          <a:xfrm>
            <a:off x="8128000" y="2032000"/>
            <a:ext cx="157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fr-FR" altLang="en-US" sz="320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35 ZETTABYTES</a:t>
            </a:r>
          </a:p>
        </p:txBody>
      </p:sp>
      <p:sp>
        <p:nvSpPr>
          <p:cNvPr id="12" name="Rectangle 65"/>
          <p:cNvSpPr>
            <a:spLocks noChangeArrowheads="1"/>
          </p:cNvSpPr>
          <p:nvPr/>
        </p:nvSpPr>
        <p:spPr bwMode="auto">
          <a:xfrm>
            <a:off x="2628900" y="6464300"/>
            <a:ext cx="3022600" cy="304800"/>
          </a:xfrm>
          <a:prstGeom prst="rect">
            <a:avLst/>
          </a:prstGeom>
          <a:noFill/>
          <a:ln w="9525">
            <a:noFill/>
            <a:miter lim="800000"/>
            <a:headEnd/>
            <a:tailEnd/>
          </a:ln>
          <a:effectLst/>
        </p:spPr>
        <p:txBody>
          <a:bodyPr wrap="none" anchor="ctr"/>
          <a:lstStyle/>
          <a:p>
            <a:pPr algn="ctr" fontAlgn="base">
              <a:spcBef>
                <a:spcPct val="0"/>
              </a:spcBef>
              <a:spcAft>
                <a:spcPct val="0"/>
              </a:spcAft>
              <a:defRPr/>
            </a:pPr>
            <a:r>
              <a:rPr lang="fr-FR" sz="1600" b="1" dirty="0" err="1">
                <a:solidFill>
                  <a:srgbClr val="000000">
                    <a:lumMod val="85000"/>
                    <a:lumOff val="15000"/>
                  </a:srgbClr>
                </a:solidFill>
                <a:latin typeface="Jura" pitchFamily="2" charset="0"/>
                <a:cs typeface="Arial" pitchFamily="34" charset="0"/>
              </a:rPr>
              <a:t>Early</a:t>
            </a:r>
            <a:r>
              <a:rPr lang="fr-FR" sz="1600" b="1" dirty="0">
                <a:solidFill>
                  <a:srgbClr val="000000">
                    <a:lumMod val="85000"/>
                    <a:lumOff val="15000"/>
                  </a:srgbClr>
                </a:solidFill>
                <a:latin typeface="Jura" pitchFamily="2" charset="0"/>
                <a:cs typeface="Arial" pitchFamily="34" charset="0"/>
              </a:rPr>
              <a:t> </a:t>
            </a:r>
            <a:r>
              <a:rPr lang="fr-FR" sz="1600" b="1" dirty="0" err="1">
                <a:solidFill>
                  <a:srgbClr val="000000">
                    <a:lumMod val="85000"/>
                    <a:lumOff val="15000"/>
                  </a:srgbClr>
                </a:solidFill>
                <a:latin typeface="Jura" pitchFamily="2" charset="0"/>
                <a:cs typeface="Arial" pitchFamily="34" charset="0"/>
              </a:rPr>
              <a:t>years</a:t>
            </a:r>
            <a:r>
              <a:rPr lang="fr-FR" sz="1600" b="1" dirty="0">
                <a:solidFill>
                  <a:srgbClr val="000000">
                    <a:lumMod val="85000"/>
                    <a:lumOff val="15000"/>
                  </a:srgbClr>
                </a:solidFill>
                <a:latin typeface="Jura" pitchFamily="2" charset="0"/>
                <a:cs typeface="Arial" pitchFamily="34" charset="0"/>
              </a:rPr>
              <a:t> of </a:t>
            </a:r>
            <a:r>
              <a:rPr lang="fr-FR" sz="1600" b="1" dirty="0" err="1">
                <a:solidFill>
                  <a:srgbClr val="000000">
                    <a:lumMod val="85000"/>
                    <a:lumOff val="15000"/>
                  </a:srgbClr>
                </a:solidFill>
                <a:latin typeface="Jura" pitchFamily="2" charset="0"/>
                <a:cs typeface="Arial" pitchFamily="34" charset="0"/>
              </a:rPr>
              <a:t>humanity</a:t>
            </a:r>
            <a:r>
              <a:rPr lang="fr-FR" sz="1600" b="1" dirty="0">
                <a:solidFill>
                  <a:srgbClr val="000000">
                    <a:lumMod val="85000"/>
                    <a:lumOff val="15000"/>
                  </a:srgbClr>
                </a:solidFill>
                <a:latin typeface="Jura" pitchFamily="2" charset="0"/>
                <a:cs typeface="Arial" pitchFamily="34" charset="0"/>
              </a:rPr>
              <a:t> to 2003</a:t>
            </a:r>
          </a:p>
        </p:txBody>
      </p:sp>
      <p:sp>
        <p:nvSpPr>
          <p:cNvPr id="13" name="Rectangle 66"/>
          <p:cNvSpPr>
            <a:spLocks noChangeArrowheads="1"/>
          </p:cNvSpPr>
          <p:nvPr/>
        </p:nvSpPr>
        <p:spPr bwMode="auto">
          <a:xfrm>
            <a:off x="5943600" y="6464300"/>
            <a:ext cx="1562100" cy="304800"/>
          </a:xfrm>
          <a:prstGeom prst="rect">
            <a:avLst/>
          </a:prstGeom>
          <a:noFill/>
          <a:ln w="9525">
            <a:noFill/>
            <a:miter lim="800000"/>
            <a:headEnd/>
            <a:tailEnd/>
          </a:ln>
          <a:effectLst/>
        </p:spPr>
        <p:txBody>
          <a:bodyPr wrap="none" anchor="ctr"/>
          <a:lstStyle/>
          <a:p>
            <a:pPr algn="ctr" fontAlgn="base">
              <a:spcBef>
                <a:spcPct val="0"/>
              </a:spcBef>
              <a:spcAft>
                <a:spcPct val="0"/>
              </a:spcAft>
              <a:defRPr/>
            </a:pPr>
            <a:r>
              <a:rPr lang="fr-FR" sz="1600" b="1" dirty="0">
                <a:solidFill>
                  <a:srgbClr val="000000">
                    <a:lumMod val="85000"/>
                    <a:lumOff val="15000"/>
                  </a:srgbClr>
                </a:solidFill>
                <a:latin typeface="Jura" pitchFamily="2" charset="0"/>
                <a:cs typeface="Arial" pitchFamily="34" charset="0"/>
              </a:rPr>
              <a:t>2010</a:t>
            </a:r>
          </a:p>
        </p:txBody>
      </p:sp>
      <p:sp>
        <p:nvSpPr>
          <p:cNvPr id="14" name="Rectangle 67"/>
          <p:cNvSpPr>
            <a:spLocks noChangeArrowheads="1"/>
          </p:cNvSpPr>
          <p:nvPr/>
        </p:nvSpPr>
        <p:spPr bwMode="auto">
          <a:xfrm>
            <a:off x="7975600" y="6451600"/>
            <a:ext cx="2108200" cy="304800"/>
          </a:xfrm>
          <a:prstGeom prst="rect">
            <a:avLst/>
          </a:prstGeom>
          <a:noFill/>
          <a:ln w="9525">
            <a:noFill/>
            <a:miter lim="800000"/>
            <a:headEnd/>
            <a:tailEnd/>
          </a:ln>
          <a:effectLst/>
        </p:spPr>
        <p:txBody>
          <a:bodyPr wrap="none" anchor="ctr"/>
          <a:lstStyle/>
          <a:p>
            <a:pPr algn="ctr" fontAlgn="base">
              <a:spcBef>
                <a:spcPct val="0"/>
              </a:spcBef>
              <a:spcAft>
                <a:spcPct val="0"/>
              </a:spcAft>
              <a:defRPr/>
            </a:pPr>
            <a:r>
              <a:rPr lang="fr-FR" sz="1600" b="1" dirty="0" err="1">
                <a:solidFill>
                  <a:srgbClr val="000000">
                    <a:lumMod val="85000"/>
                    <a:lumOff val="15000"/>
                  </a:srgbClr>
                </a:solidFill>
                <a:latin typeface="Jura" pitchFamily="2" charset="0"/>
                <a:cs typeface="Arial" pitchFamily="34" charset="0"/>
              </a:rPr>
              <a:t>Projected</a:t>
            </a:r>
            <a:r>
              <a:rPr lang="fr-FR" sz="1600" b="1" dirty="0">
                <a:solidFill>
                  <a:srgbClr val="000000">
                    <a:lumMod val="85000"/>
                    <a:lumOff val="15000"/>
                  </a:srgbClr>
                </a:solidFill>
                <a:latin typeface="Jura" pitchFamily="2" charset="0"/>
                <a:cs typeface="Arial" pitchFamily="34" charset="0"/>
              </a:rPr>
              <a:t> (2020)</a:t>
            </a:r>
          </a:p>
        </p:txBody>
      </p:sp>
      <p:sp>
        <p:nvSpPr>
          <p:cNvPr id="15" name="Rectangle 14"/>
          <p:cNvSpPr/>
          <p:nvPr/>
        </p:nvSpPr>
        <p:spPr>
          <a:xfrm>
            <a:off x="1595438" y="1520825"/>
            <a:ext cx="4354512" cy="787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defRPr/>
            </a:pPr>
            <a:r>
              <a:rPr lang="en-US" altLang="en-US" sz="2800" b="1" dirty="0">
                <a:solidFill>
                  <a:srgbClr val="404040"/>
                </a:solidFill>
                <a:latin typeface="Jura" pitchFamily="2" charset="0"/>
              </a:rPr>
              <a:t>The world is generating data at an exponential speed</a:t>
            </a:r>
            <a:endParaRPr lang="fr-FR" altLang="en-US" sz="2800" b="1" dirty="0">
              <a:solidFill>
                <a:srgbClr val="404040"/>
              </a:solidFill>
              <a:latin typeface="Jura" pitchFamily="2" charset="0"/>
            </a:endParaRPr>
          </a:p>
        </p:txBody>
      </p:sp>
      <p:sp>
        <p:nvSpPr>
          <p:cNvPr id="2" name="Rounded Rectangle 1"/>
          <p:cNvSpPr/>
          <p:nvPr/>
        </p:nvSpPr>
        <p:spPr>
          <a:xfrm>
            <a:off x="1595438" y="2621280"/>
            <a:ext cx="1681162"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1 EXABYTE=</a:t>
            </a:r>
          </a:p>
        </p:txBody>
      </p:sp>
      <p:sp>
        <p:nvSpPr>
          <p:cNvPr id="16" name="Rounded Rectangle 15"/>
          <p:cNvSpPr/>
          <p:nvPr/>
        </p:nvSpPr>
        <p:spPr>
          <a:xfrm>
            <a:off x="165639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1</a:t>
            </a:r>
          </a:p>
        </p:txBody>
      </p:sp>
      <p:sp>
        <p:nvSpPr>
          <p:cNvPr id="18" name="Rounded Rectangle 17"/>
          <p:cNvSpPr/>
          <p:nvPr/>
        </p:nvSpPr>
        <p:spPr>
          <a:xfrm>
            <a:off x="180879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19" name="Rounded Rectangle 18"/>
          <p:cNvSpPr/>
          <p:nvPr/>
        </p:nvSpPr>
        <p:spPr>
          <a:xfrm>
            <a:off x="196119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0" name="Rounded Rectangle 19"/>
          <p:cNvSpPr/>
          <p:nvPr/>
        </p:nvSpPr>
        <p:spPr>
          <a:xfrm>
            <a:off x="211359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1" name="Rounded Rectangle 20"/>
          <p:cNvSpPr/>
          <p:nvPr/>
        </p:nvSpPr>
        <p:spPr>
          <a:xfrm>
            <a:off x="228123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2" name="Rounded Rectangle 21"/>
          <p:cNvSpPr/>
          <p:nvPr/>
        </p:nvSpPr>
        <p:spPr>
          <a:xfrm>
            <a:off x="243363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3" name="Rounded Rectangle 22"/>
          <p:cNvSpPr/>
          <p:nvPr/>
        </p:nvSpPr>
        <p:spPr>
          <a:xfrm>
            <a:off x="258603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4" name="Rounded Rectangle 23"/>
          <p:cNvSpPr/>
          <p:nvPr/>
        </p:nvSpPr>
        <p:spPr>
          <a:xfrm>
            <a:off x="2763998"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5" name="Rounded Rectangle 24"/>
          <p:cNvSpPr/>
          <p:nvPr/>
        </p:nvSpPr>
        <p:spPr>
          <a:xfrm>
            <a:off x="2916398"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6" name="Rounded Rectangle 25"/>
          <p:cNvSpPr/>
          <p:nvPr/>
        </p:nvSpPr>
        <p:spPr>
          <a:xfrm>
            <a:off x="3068798"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7" name="Rounded Rectangle 26"/>
          <p:cNvSpPr/>
          <p:nvPr/>
        </p:nvSpPr>
        <p:spPr>
          <a:xfrm>
            <a:off x="3216355"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8" name="Rounded Rectangle 27"/>
          <p:cNvSpPr/>
          <p:nvPr/>
        </p:nvSpPr>
        <p:spPr>
          <a:xfrm>
            <a:off x="3368755"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29" name="Rounded Rectangle 28"/>
          <p:cNvSpPr/>
          <p:nvPr/>
        </p:nvSpPr>
        <p:spPr>
          <a:xfrm>
            <a:off x="3521155"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30" name="Rounded Rectangle 29"/>
          <p:cNvSpPr/>
          <p:nvPr/>
        </p:nvSpPr>
        <p:spPr>
          <a:xfrm>
            <a:off x="366807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31" name="Rounded Rectangle 30"/>
          <p:cNvSpPr/>
          <p:nvPr/>
        </p:nvSpPr>
        <p:spPr>
          <a:xfrm>
            <a:off x="382047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32" name="Rounded Rectangle 31"/>
          <p:cNvSpPr/>
          <p:nvPr/>
        </p:nvSpPr>
        <p:spPr>
          <a:xfrm>
            <a:off x="3972879"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36" name="Rounded Rectangle 35"/>
          <p:cNvSpPr/>
          <p:nvPr/>
        </p:nvSpPr>
        <p:spPr>
          <a:xfrm>
            <a:off x="4130041"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37" name="Rounded Rectangle 36"/>
          <p:cNvSpPr/>
          <p:nvPr/>
        </p:nvSpPr>
        <p:spPr>
          <a:xfrm>
            <a:off x="4282441"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38" name="Rounded Rectangle 37"/>
          <p:cNvSpPr/>
          <p:nvPr/>
        </p:nvSpPr>
        <p:spPr>
          <a:xfrm>
            <a:off x="4434841"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39" name="Rounded Rectangle 38"/>
          <p:cNvSpPr/>
          <p:nvPr/>
        </p:nvSpPr>
        <p:spPr>
          <a:xfrm>
            <a:off x="4572001"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40" name="Rounded Rectangle 39"/>
          <p:cNvSpPr/>
          <p:nvPr/>
        </p:nvSpPr>
        <p:spPr>
          <a:xfrm>
            <a:off x="4724401"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41" name="Rounded Rectangle 40"/>
          <p:cNvSpPr/>
          <p:nvPr/>
        </p:nvSpPr>
        <p:spPr>
          <a:xfrm>
            <a:off x="4876801" y="2895600"/>
            <a:ext cx="345281"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0</a:t>
            </a:r>
          </a:p>
        </p:txBody>
      </p:sp>
      <p:sp>
        <p:nvSpPr>
          <p:cNvPr id="42" name="Rounded Rectangle 41"/>
          <p:cNvSpPr/>
          <p:nvPr/>
        </p:nvSpPr>
        <p:spPr>
          <a:xfrm>
            <a:off x="1575437" y="2618423"/>
            <a:ext cx="1966197" cy="40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Arial"/>
                <a:cs typeface="Arial"/>
              </a:rPr>
              <a:t>1 ZETTABYTE=</a:t>
            </a:r>
          </a:p>
        </p:txBody>
      </p:sp>
    </p:spTree>
    <p:extLst>
      <p:ext uri="{BB962C8B-B14F-4D97-AF65-F5344CB8AC3E}">
        <p14:creationId xmlns:p14="http://schemas.microsoft.com/office/powerpoint/2010/main" val="2301588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down)">
                                      <p:cBhvr>
                                        <p:cTn id="9" dur="750"/>
                                        <p:tgtEl>
                                          <p:spTgt spid="4"/>
                                        </p:tgtEl>
                                      </p:cBhvr>
                                    </p:animEffec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nodeType="afterGroup">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500"/>
                                  </p:stCondLst>
                                  <p:childTnLst>
                                    <p:set>
                                      <p:cBhvr>
                                        <p:cTn id="21" dur="1" fill="hold">
                                          <p:stCondLst>
                                            <p:cond delay="0"/>
                                          </p:stCondLst>
                                        </p:cTn>
                                        <p:tgtEl>
                                          <p:spTgt spid="16"/>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75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1250"/>
                            </p:stCondLst>
                            <p:childTnLst>
                              <p:par>
                                <p:cTn id="26" presetID="1" presetClass="entr" presetSubtype="0" fill="hold" grpId="0" nodeType="afterEffect">
                                  <p:stCondLst>
                                    <p:cond delay="50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grpId="0"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grpId="0" nodeType="afterEffect">
                                  <p:stCondLst>
                                    <p:cond delay="50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2750"/>
                            </p:stCondLst>
                            <p:childTnLst>
                              <p:par>
                                <p:cTn id="35" presetID="1" presetClass="entr" presetSubtype="0" fill="hold" grpId="0" nodeType="afterEffect">
                                  <p:stCondLst>
                                    <p:cond delay="25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grpId="0" nodeType="afterEffect">
                                  <p:stCondLst>
                                    <p:cond delay="25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3250"/>
                            </p:stCondLst>
                            <p:childTnLst>
                              <p:par>
                                <p:cTn id="41" presetID="1" presetClass="entr" presetSubtype="0" fill="hold" grpId="0" nodeType="afterEffect">
                                  <p:stCondLst>
                                    <p:cond delay="25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3500"/>
                            </p:stCondLst>
                            <p:childTnLst>
                              <p:par>
                                <p:cTn id="44" presetID="1" presetClass="entr" presetSubtype="0" fill="hold" grpId="0" nodeType="afterEffect">
                                  <p:stCondLst>
                                    <p:cond delay="25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3750"/>
                            </p:stCondLst>
                            <p:childTnLst>
                              <p:par>
                                <p:cTn id="47" presetID="1" presetClass="entr" presetSubtype="0" fill="hold" grpId="0" nodeType="afterEffect">
                                  <p:stCondLst>
                                    <p:cond delay="25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4000"/>
                            </p:stCondLst>
                            <p:childTnLst>
                              <p:par>
                                <p:cTn id="50" presetID="1" presetClass="entr" presetSubtype="0" fill="hold" grpId="0" nodeType="afterEffect">
                                  <p:stCondLst>
                                    <p:cond delay="25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4250"/>
                            </p:stCondLst>
                            <p:childTnLst>
                              <p:par>
                                <p:cTn id="53" presetID="1"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4500"/>
                            </p:stCondLst>
                            <p:childTnLst>
                              <p:par>
                                <p:cTn id="56" presetID="1" presetClass="entr" presetSubtype="0" fill="hold" grpId="0" nodeType="afterEffect">
                                  <p:stCondLst>
                                    <p:cond delay="25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4750"/>
                            </p:stCondLst>
                            <p:childTnLst>
                              <p:par>
                                <p:cTn id="59" presetID="1" presetClass="entr" presetSubtype="0" fill="hold" grpId="0" nodeType="afterEffect">
                                  <p:stCondLst>
                                    <p:cond delay="25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5000"/>
                            </p:stCondLst>
                            <p:childTnLst>
                              <p:par>
                                <p:cTn id="62" presetID="1" presetClass="entr" presetSubtype="0" fill="hold" grpId="0" nodeType="afterEffect">
                                  <p:stCondLst>
                                    <p:cond delay="25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5250"/>
                            </p:stCondLst>
                            <p:childTnLst>
                              <p:par>
                                <p:cTn id="65" presetID="1" presetClass="entr" presetSubtype="0" fill="hold" grpId="0" nodeType="afterEffect">
                                  <p:stCondLst>
                                    <p:cond delay="25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5500"/>
                            </p:stCondLst>
                            <p:childTnLst>
                              <p:par>
                                <p:cTn id="68" presetID="1" presetClass="entr" presetSubtype="0" fill="hold" grpId="0" nodeType="afterEffect">
                                  <p:stCondLst>
                                    <p:cond delay="250"/>
                                  </p:stCondLst>
                                  <p:childTnLst>
                                    <p:set>
                                      <p:cBhvr>
                                        <p:cTn id="69" dur="1" fill="hold">
                                          <p:stCondLst>
                                            <p:cond delay="0"/>
                                          </p:stCondLst>
                                        </p:cTn>
                                        <p:tgtEl>
                                          <p:spTgt spid="36"/>
                                        </p:tgtEl>
                                        <p:attrNameLst>
                                          <p:attrName>style.visibility</p:attrName>
                                        </p:attrNameLst>
                                      </p:cBhvr>
                                      <p:to>
                                        <p:strVal val="visible"/>
                                      </p:to>
                                    </p:set>
                                  </p:childTnLst>
                                </p:cTn>
                              </p:par>
                            </p:childTnLst>
                          </p:cTn>
                        </p:par>
                        <p:par>
                          <p:cTn id="70" fill="hold">
                            <p:stCondLst>
                              <p:cond delay="5750"/>
                            </p:stCondLst>
                            <p:childTnLst>
                              <p:par>
                                <p:cTn id="71" presetID="1" presetClass="entr" presetSubtype="0" fill="hold" grpId="0" nodeType="afterEffect">
                                  <p:stCondLst>
                                    <p:cond delay="250"/>
                                  </p:stCondLst>
                                  <p:childTnLst>
                                    <p:set>
                                      <p:cBhvr>
                                        <p:cTn id="72" dur="1" fill="hold">
                                          <p:stCondLst>
                                            <p:cond delay="0"/>
                                          </p:stCondLst>
                                        </p:cTn>
                                        <p:tgtEl>
                                          <p:spTgt spid="37"/>
                                        </p:tgtEl>
                                        <p:attrNameLst>
                                          <p:attrName>style.visibility</p:attrName>
                                        </p:attrNameLst>
                                      </p:cBhvr>
                                      <p:to>
                                        <p:strVal val="visible"/>
                                      </p:to>
                                    </p:set>
                                  </p:childTnLst>
                                </p:cTn>
                              </p:par>
                            </p:childTnLst>
                          </p:cTn>
                        </p:par>
                        <p:par>
                          <p:cTn id="73" fill="hold">
                            <p:stCondLst>
                              <p:cond delay="6000"/>
                            </p:stCondLst>
                            <p:childTnLst>
                              <p:par>
                                <p:cTn id="74" presetID="1" presetClass="entr" presetSubtype="0" fill="hold" grpId="0" nodeType="afterEffect">
                                  <p:stCondLst>
                                    <p:cond delay="250"/>
                                  </p:stCondLst>
                                  <p:childTnLst>
                                    <p:set>
                                      <p:cBhvr>
                                        <p:cTn id="75" dur="1" fill="hold">
                                          <p:stCondLst>
                                            <p:cond delay="0"/>
                                          </p:stCondLst>
                                        </p:cTn>
                                        <p:tgtEl>
                                          <p:spTgt spid="38"/>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xit" presetSubtype="1" fill="hold" grpId="0" nodeType="clickEffect">
                                  <p:stCondLst>
                                    <p:cond delay="0"/>
                                  </p:stCondLst>
                                  <p:childTnLst>
                                    <p:animEffect transition="out" filter="wipe(up)">
                                      <p:cBhvr>
                                        <p:cTn id="79" dur="750"/>
                                        <p:tgtEl>
                                          <p:spTgt spid="4"/>
                                        </p:tgtEl>
                                      </p:cBhvr>
                                    </p:animEffect>
                                    <p:set>
                                      <p:cBhvr>
                                        <p:cTn id="80" dur="1" fill="hold">
                                          <p:stCondLst>
                                            <p:cond delay="749"/>
                                          </p:stCondLst>
                                        </p:cTn>
                                        <p:tgtEl>
                                          <p:spTgt spid="4"/>
                                        </p:tgtEl>
                                        <p:attrNameLst>
                                          <p:attrName>style.visibility</p:attrName>
                                        </p:attrNameLst>
                                      </p:cBhvr>
                                      <p:to>
                                        <p:strVal val="hidden"/>
                                      </p:to>
                                    </p:set>
                                  </p:childTnLst>
                                </p:cTn>
                              </p:par>
                              <p:par>
                                <p:cTn id="81" presetID="22" presetClass="entr" presetSubtype="4"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down)">
                                      <p:cBhvr>
                                        <p:cTn id="83" dur="750"/>
                                        <p:tgtEl>
                                          <p:spTgt spid="6"/>
                                        </p:tgtEl>
                                      </p:cBhvr>
                                    </p:animEffect>
                                  </p:childTnLst>
                                </p:cTn>
                              </p:par>
                              <p:par>
                                <p:cTn id="84" presetID="42" presetClass="path" presetSubtype="0" accel="50000" decel="50000" fill="hold" grpId="3" nodeType="withEffect">
                                  <p:stCondLst>
                                    <p:cond delay="0"/>
                                  </p:stCondLst>
                                  <p:childTnLst>
                                    <p:animMotion origin="layout" path="M 1.11111E-6 -3.7037E-6 L 1.11111E-6 0.25741 " pathEditMode="relative" rAng="0" ptsTypes="AA">
                                      <p:cBhvr>
                                        <p:cTn id="85" dur="750" fill="hold"/>
                                        <p:tgtEl>
                                          <p:spTgt spid="9"/>
                                        </p:tgtEl>
                                        <p:attrNameLst>
                                          <p:attrName>ppt_x</p:attrName>
                                          <p:attrName>ppt_y</p:attrName>
                                        </p:attrNameLst>
                                      </p:cBhvr>
                                      <p:rCtr x="0" y="12900"/>
                                    </p:animMotion>
                                  </p:childTnLst>
                                </p:cTn>
                              </p:par>
                              <p:par>
                                <p:cTn id="86" presetID="4" presetClass="emph" presetSubtype="2" fill="hold" grpId="1" nodeType="withEffect">
                                  <p:stCondLst>
                                    <p:cond delay="0"/>
                                  </p:stCondLst>
                                  <p:childTnLst>
                                    <p:anim to="0.5" calcmode="lin" valueType="num">
                                      <p:cBhvr override="childStyle">
                                        <p:cTn id="87" dur="750" fill="hold"/>
                                        <p:tgtEl>
                                          <p:spTgt spid="9"/>
                                        </p:tgtEl>
                                        <p:attrNameLst>
                                          <p:attrName>style.fontSize</p:attrName>
                                        </p:attrNameLst>
                                      </p:cBhvr>
                                    </p:anim>
                                  </p:childTnLst>
                                </p:cTn>
                              </p:par>
                              <p:par>
                                <p:cTn id="88" presetID="1"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par>
                          <p:cTn id="90" fill="hold" nodeType="afterGroup">
                            <p:stCondLst>
                              <p:cond delay="750"/>
                            </p:stCondLst>
                            <p:childTnLst>
                              <p:par>
                                <p:cTn id="91" presetID="1" presetClass="entr" presetSubtype="0" fill="hold" grpId="0" nodeType="afterEffect">
                                  <p:stCondLst>
                                    <p:cond delay="0"/>
                                  </p:stCondLst>
                                  <p:childTnLst>
                                    <p:set>
                                      <p:cBhvr>
                                        <p:cTn id="92" dur="1" fill="hold">
                                          <p:stCondLst>
                                            <p:cond delay="0"/>
                                          </p:stCondLst>
                                        </p:cTn>
                                        <p:tgtEl>
                                          <p:spTgt spid="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xit" presetSubtype="1" fill="hold" grpId="1" nodeType="clickEffect">
                                  <p:stCondLst>
                                    <p:cond delay="0"/>
                                  </p:stCondLst>
                                  <p:childTnLst>
                                    <p:animEffect transition="out" filter="wipe(up)">
                                      <p:cBhvr>
                                        <p:cTn id="98" dur="750"/>
                                        <p:tgtEl>
                                          <p:spTgt spid="6"/>
                                        </p:tgtEl>
                                      </p:cBhvr>
                                    </p:animEffect>
                                    <p:set>
                                      <p:cBhvr>
                                        <p:cTn id="99" dur="1" fill="hold">
                                          <p:stCondLst>
                                            <p:cond delay="749"/>
                                          </p:stCondLst>
                                        </p:cTn>
                                        <p:tgtEl>
                                          <p:spTgt spid="6"/>
                                        </p:tgtEl>
                                        <p:attrNameLst>
                                          <p:attrName>style.visibility</p:attrName>
                                        </p:attrNameLst>
                                      </p:cBhvr>
                                      <p:to>
                                        <p:strVal val="hidden"/>
                                      </p:to>
                                    </p:set>
                                  </p:childTnLst>
                                </p:cTn>
                              </p:par>
                              <p:par>
                                <p:cTn id="100" presetID="22" presetClass="exit" presetSubtype="1" fill="hold" grpId="1" nodeType="withEffect">
                                  <p:stCondLst>
                                    <p:cond delay="0"/>
                                  </p:stCondLst>
                                  <p:childTnLst>
                                    <p:animEffect transition="out" filter="wipe(up)">
                                      <p:cBhvr>
                                        <p:cTn id="101" dur="750"/>
                                        <p:tgtEl>
                                          <p:spTgt spid="5"/>
                                        </p:tgtEl>
                                      </p:cBhvr>
                                    </p:animEffect>
                                    <p:set>
                                      <p:cBhvr>
                                        <p:cTn id="102" dur="1" fill="hold">
                                          <p:stCondLst>
                                            <p:cond delay="749"/>
                                          </p:stCondLst>
                                        </p:cTn>
                                        <p:tgtEl>
                                          <p:spTgt spid="5"/>
                                        </p:tgtEl>
                                        <p:attrNameLst>
                                          <p:attrName>style.visibility</p:attrName>
                                        </p:attrNameLst>
                                      </p:cBhvr>
                                      <p:to>
                                        <p:strVal val="hidden"/>
                                      </p:to>
                                    </p:set>
                                  </p:childTnLst>
                                </p:cTn>
                              </p:par>
                              <p:par>
                                <p:cTn id="103" presetID="42" presetClass="path" presetSubtype="0" accel="50000" decel="50000" fill="hold" grpId="2" nodeType="withEffect">
                                  <p:stCondLst>
                                    <p:cond delay="0"/>
                                  </p:stCondLst>
                                  <p:childTnLst>
                                    <p:animMotion origin="layout" path="M 2.22222E-6 3.7037E-6 L 2.22222E-6 0.39629 " pathEditMode="relative" rAng="0" ptsTypes="AA">
                                      <p:cBhvr>
                                        <p:cTn id="104" dur="750" fill="hold"/>
                                        <p:tgtEl>
                                          <p:spTgt spid="10"/>
                                        </p:tgtEl>
                                        <p:attrNameLst>
                                          <p:attrName>ppt_x</p:attrName>
                                          <p:attrName>ppt_y</p:attrName>
                                        </p:attrNameLst>
                                      </p:cBhvr>
                                      <p:rCtr x="0" y="19800"/>
                                    </p:animMotion>
                                  </p:childTnLst>
                                </p:cTn>
                              </p:par>
                              <p:par>
                                <p:cTn id="105" presetID="4" presetClass="emph" presetSubtype="2" fill="hold" grpId="2" nodeType="withEffect">
                                  <p:stCondLst>
                                    <p:cond delay="0"/>
                                  </p:stCondLst>
                                  <p:childTnLst>
                                    <p:anim to="0.25" calcmode="lin" valueType="num">
                                      <p:cBhvr override="childStyle">
                                        <p:cTn id="106" dur="750" fill="hold"/>
                                        <p:tgtEl>
                                          <p:spTgt spid="9"/>
                                        </p:tgtEl>
                                        <p:attrNameLst>
                                          <p:attrName>style.fontSize</p:attrName>
                                        </p:attrNameLst>
                                      </p:cBhvr>
                                    </p:anim>
                                  </p:childTnLst>
                                </p:cTn>
                              </p:par>
                              <p:par>
                                <p:cTn id="107" presetID="4" presetClass="emph" presetSubtype="2" fill="hold" grpId="1" nodeType="withEffect">
                                  <p:stCondLst>
                                    <p:cond delay="0"/>
                                  </p:stCondLst>
                                  <p:childTnLst>
                                    <p:anim to="0.5" calcmode="lin" valueType="num">
                                      <p:cBhvr override="childStyle">
                                        <p:cTn id="108" dur="750" fill="hold"/>
                                        <p:tgtEl>
                                          <p:spTgt spid="10"/>
                                        </p:tgtEl>
                                        <p:attrNameLst>
                                          <p:attrName>style.fontSize</p:attrName>
                                        </p:attrNameLst>
                                      </p:cBhvr>
                                    </p:anim>
                                  </p:childTnLst>
                                </p:cTn>
                              </p:par>
                              <p:par>
                                <p:cTn id="109" presetID="1" presetClass="entr" presetSubtype="0" fill="hold" grpId="0" nodeType="withEffect">
                                  <p:stCondLst>
                                    <p:cond delay="0"/>
                                  </p:stCondLst>
                                  <p:childTnLst>
                                    <p:set>
                                      <p:cBhvr>
                                        <p:cTn id="110" dur="1" fill="hold">
                                          <p:stCondLst>
                                            <p:cond delay="0"/>
                                          </p:stCondLst>
                                        </p:cTn>
                                        <p:tgtEl>
                                          <p:spTgt spid="14"/>
                                        </p:tgtEl>
                                        <p:attrNameLst>
                                          <p:attrName>style.visibility</p:attrName>
                                        </p:attrNameLst>
                                      </p:cBhvr>
                                      <p:to>
                                        <p:strVal val="visible"/>
                                      </p:to>
                                    </p:set>
                                  </p:childTnLst>
                                </p:cTn>
                              </p:par>
                              <p:par>
                                <p:cTn id="111" presetID="22" presetClass="entr" presetSubtype="4" fill="hold" grpId="0" nodeType="withEffect">
                                  <p:stCondLst>
                                    <p:cond delay="0"/>
                                  </p:stCondLst>
                                  <p:childTnLst>
                                    <p:set>
                                      <p:cBhvr>
                                        <p:cTn id="112" dur="1" fill="hold">
                                          <p:stCondLst>
                                            <p:cond delay="0"/>
                                          </p:stCondLst>
                                        </p:cTn>
                                        <p:tgtEl>
                                          <p:spTgt spid="8"/>
                                        </p:tgtEl>
                                        <p:attrNameLst>
                                          <p:attrName>style.visibility</p:attrName>
                                        </p:attrNameLst>
                                      </p:cBhvr>
                                      <p:to>
                                        <p:strVal val="visible"/>
                                      </p:to>
                                    </p:set>
                                    <p:animEffect transition="in" filter="wipe(down)">
                                      <p:cBhvr>
                                        <p:cTn id="113" dur="750"/>
                                        <p:tgtEl>
                                          <p:spTgt spid="8"/>
                                        </p:tgtEl>
                                      </p:cBhvr>
                                    </p:animEffect>
                                  </p:childTnLst>
                                </p:cTn>
                              </p:par>
                            </p:childTnLst>
                          </p:cTn>
                        </p:par>
                        <p:par>
                          <p:cTn id="114" fill="hold" nodeType="afterGroup">
                            <p:stCondLst>
                              <p:cond delay="750"/>
                            </p:stCondLst>
                            <p:childTnLst>
                              <p:par>
                                <p:cTn id="115" presetID="1" presetClass="entr" presetSubtype="0" fill="hold" grpId="0" nodeType="afterEffect">
                                  <p:stCondLst>
                                    <p:cond delay="0"/>
                                  </p:stCondLst>
                                  <p:childTnLst>
                                    <p:set>
                                      <p:cBhvr>
                                        <p:cTn id="116" dur="1" fill="hold">
                                          <p:stCondLst>
                                            <p:cond delay="0"/>
                                          </p:stCondLst>
                                        </p:cTn>
                                        <p:tgtEl>
                                          <p:spTgt spid="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childTnLst>
                          </p:cTn>
                        </p:par>
                        <p:par>
                          <p:cTn id="119" fill="hold">
                            <p:stCondLst>
                              <p:cond delay="750"/>
                            </p:stCondLst>
                            <p:childTnLst>
                              <p:par>
                                <p:cTn id="120" presetID="1" presetClass="exit" presetSubtype="0" fill="hold" grpId="1" nodeType="afterEffect">
                                  <p:stCondLst>
                                    <p:cond delay="0"/>
                                  </p:stCondLst>
                                  <p:childTnLst>
                                    <p:set>
                                      <p:cBhvr>
                                        <p:cTn id="121" dur="1" fill="hold">
                                          <p:stCondLst>
                                            <p:cond delay="0"/>
                                          </p:stCondLst>
                                        </p:cTn>
                                        <p:tgtEl>
                                          <p:spTgt spid="2"/>
                                        </p:tgtEl>
                                        <p:attrNameLst>
                                          <p:attrName>style.visibility</p:attrName>
                                        </p:attrNameLst>
                                      </p:cBhvr>
                                      <p:to>
                                        <p:strVal val="hidden"/>
                                      </p:to>
                                    </p:set>
                                  </p:childTnLst>
                                </p:cTn>
                              </p:par>
                            </p:childTnLst>
                          </p:cTn>
                        </p:par>
                        <p:par>
                          <p:cTn id="122" fill="hold">
                            <p:stCondLst>
                              <p:cond delay="750"/>
                            </p:stCondLst>
                            <p:childTnLst>
                              <p:par>
                                <p:cTn id="123" presetID="1" presetClass="entr" presetSubtype="0" fill="hold" grpId="0" nodeType="afterEffect">
                                  <p:stCondLst>
                                    <p:cond delay="0"/>
                                  </p:stCondLst>
                                  <p:childTnLst>
                                    <p:set>
                                      <p:cBhvr>
                                        <p:cTn id="124" dur="1" fill="hold">
                                          <p:stCondLst>
                                            <p:cond delay="0"/>
                                          </p:stCondLst>
                                        </p:cTn>
                                        <p:tgtEl>
                                          <p:spTgt spid="42"/>
                                        </p:tgtEl>
                                        <p:attrNameLst>
                                          <p:attrName>style.visibility</p:attrName>
                                        </p:attrNameLst>
                                      </p:cBhvr>
                                      <p:to>
                                        <p:strVal val="visible"/>
                                      </p:to>
                                    </p:set>
                                  </p:childTnLst>
                                </p:cTn>
                              </p:par>
                            </p:childTnLst>
                          </p:cTn>
                        </p:par>
                        <p:par>
                          <p:cTn id="125" fill="hold">
                            <p:stCondLst>
                              <p:cond delay="750"/>
                            </p:stCondLst>
                            <p:childTnLst>
                              <p:par>
                                <p:cTn id="126" presetID="1" presetClass="entr" presetSubtype="0" fill="hold" grpId="0" nodeType="afterEffect">
                                  <p:stCondLst>
                                    <p:cond delay="250"/>
                                  </p:stCondLst>
                                  <p:childTnLst>
                                    <p:set>
                                      <p:cBhvr>
                                        <p:cTn id="127" dur="1" fill="hold">
                                          <p:stCondLst>
                                            <p:cond delay="0"/>
                                          </p:stCondLst>
                                        </p:cTn>
                                        <p:tgtEl>
                                          <p:spTgt spid="39"/>
                                        </p:tgtEl>
                                        <p:attrNameLst>
                                          <p:attrName>style.visibility</p:attrName>
                                        </p:attrNameLst>
                                      </p:cBhvr>
                                      <p:to>
                                        <p:strVal val="visible"/>
                                      </p:to>
                                    </p:set>
                                  </p:childTnLst>
                                </p:cTn>
                              </p:par>
                            </p:childTnLst>
                          </p:cTn>
                        </p:par>
                        <p:par>
                          <p:cTn id="128" fill="hold">
                            <p:stCondLst>
                              <p:cond delay="1000"/>
                            </p:stCondLst>
                            <p:childTnLst>
                              <p:par>
                                <p:cTn id="129" presetID="1" presetClass="entr" presetSubtype="0" fill="hold" grpId="0" nodeType="afterEffect">
                                  <p:stCondLst>
                                    <p:cond delay="250"/>
                                  </p:stCondLst>
                                  <p:childTnLst>
                                    <p:set>
                                      <p:cBhvr>
                                        <p:cTn id="130" dur="1" fill="hold">
                                          <p:stCondLst>
                                            <p:cond delay="0"/>
                                          </p:stCondLst>
                                        </p:cTn>
                                        <p:tgtEl>
                                          <p:spTgt spid="40"/>
                                        </p:tgtEl>
                                        <p:attrNameLst>
                                          <p:attrName>style.visibility</p:attrName>
                                        </p:attrNameLst>
                                      </p:cBhvr>
                                      <p:to>
                                        <p:strVal val="visible"/>
                                      </p:to>
                                    </p:set>
                                  </p:childTnLst>
                                </p:cTn>
                              </p:par>
                            </p:childTnLst>
                          </p:cTn>
                        </p:par>
                        <p:par>
                          <p:cTn id="131" fill="hold">
                            <p:stCondLst>
                              <p:cond delay="1250"/>
                            </p:stCondLst>
                            <p:childTnLst>
                              <p:par>
                                <p:cTn id="132" presetID="1" presetClass="entr" presetSubtype="0" fill="hold" grpId="0" nodeType="afterEffect">
                                  <p:stCondLst>
                                    <p:cond delay="250"/>
                                  </p:stCondLst>
                                  <p:childTnLst>
                                    <p:set>
                                      <p:cBhvr>
                                        <p:cTn id="133"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5" grpId="1" animBg="1"/>
      <p:bldP spid="6" grpId="0" animBg="1"/>
      <p:bldP spid="6" grpId="1" animBg="1"/>
      <p:bldP spid="7" grpId="0" animBg="1"/>
      <p:bldP spid="8" grpId="0" animBg="1"/>
      <p:bldP spid="9" grpId="0"/>
      <p:bldP spid="9" grpId="1"/>
      <p:bldP spid="9" grpId="2"/>
      <p:bldP spid="9" grpId="3"/>
      <p:bldP spid="10" grpId="0"/>
      <p:bldP spid="10" grpId="1"/>
      <p:bldP spid="10" grpId="2"/>
      <p:bldP spid="11" grpId="0"/>
      <p:bldP spid="13" grpId="0"/>
      <p:bldP spid="14" grpId="0"/>
      <p:bldP spid="2" grpId="0"/>
      <p:bldP spid="2" grpId="1"/>
      <p:bldP spid="16"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6" grpId="0"/>
      <p:bldP spid="37" grpId="0"/>
      <p:bldP spid="38" grpId="0"/>
      <p:bldP spid="39" grpId="0"/>
      <p:bldP spid="40" grpId="0"/>
      <p:bldP spid="4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39072" y="1115395"/>
            <a:ext cx="9925665" cy="1143000"/>
          </a:xfrm>
        </p:spPr>
        <p:txBody>
          <a:bodyPr/>
          <a:lstStyle/>
          <a:p>
            <a:pPr eaLnBrk="1" hangingPunct="1"/>
            <a:r>
              <a:rPr lang="fr-FR" altLang="en-US" b="1" dirty="0" err="1">
                <a:solidFill>
                  <a:srgbClr val="404040"/>
                </a:solidFill>
                <a:latin typeface="Open Sans Light" pitchFamily="34" charset="0"/>
                <a:cs typeface="Open Sans Light" pitchFamily="34" charset="0"/>
              </a:rPr>
              <a:t>Preattentive</a:t>
            </a:r>
            <a:r>
              <a:rPr lang="fr-FR" altLang="en-US" b="1" dirty="0">
                <a:solidFill>
                  <a:srgbClr val="404040"/>
                </a:solidFill>
                <a:latin typeface="Open Sans Light" pitchFamily="34" charset="0"/>
                <a:cs typeface="Open Sans Light" pitchFamily="34" charset="0"/>
              </a:rPr>
              <a:t> variables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29" y="2395532"/>
            <a:ext cx="5692723" cy="3967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3891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07" t="27209" r="54553" b="14145"/>
          <a:stretch/>
        </p:blipFill>
        <p:spPr bwMode="auto">
          <a:xfrm>
            <a:off x="1450260" y="2480877"/>
            <a:ext cx="4689982" cy="434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6532" t="27210" r="4274" b="14435"/>
          <a:stretch/>
        </p:blipFill>
        <p:spPr bwMode="auto">
          <a:xfrm>
            <a:off x="6052726" y="2466129"/>
            <a:ext cx="4703755" cy="4377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639072" y="1115395"/>
            <a:ext cx="9925665" cy="1143000"/>
          </a:xfrm>
        </p:spPr>
        <p:txBody>
          <a:bodyPr/>
          <a:lstStyle/>
          <a:p>
            <a:pPr eaLnBrk="1" hangingPunct="1"/>
            <a:r>
              <a:rPr lang="fr-FR" altLang="en-US" b="1" dirty="0" err="1">
                <a:solidFill>
                  <a:srgbClr val="404040"/>
                </a:solidFill>
                <a:latin typeface="Open Sans Light" pitchFamily="34" charset="0"/>
                <a:cs typeface="Open Sans Light" pitchFamily="34" charset="0"/>
              </a:rPr>
              <a:t>Preattentive</a:t>
            </a:r>
            <a:r>
              <a:rPr lang="fr-FR" altLang="en-US" b="1" dirty="0">
                <a:solidFill>
                  <a:srgbClr val="404040"/>
                </a:solidFill>
                <a:latin typeface="Open Sans Light" pitchFamily="34" charset="0"/>
                <a:cs typeface="Open Sans Light" pitchFamily="34" charset="0"/>
              </a:rPr>
              <a:t> variables</a:t>
            </a:r>
          </a:p>
        </p:txBody>
      </p:sp>
    </p:spTree>
    <p:extLst>
      <p:ext uri="{BB962C8B-B14F-4D97-AF65-F5344CB8AC3E}">
        <p14:creationId xmlns:p14="http://schemas.microsoft.com/office/powerpoint/2010/main" val="1654149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bwMode="auto">
          <a:xfrm>
            <a:off x="1716089" y="1311276"/>
            <a:ext cx="5913437" cy="930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en-US" sz="4400" b="1">
                <a:solidFill>
                  <a:srgbClr val="404040"/>
                </a:solidFill>
                <a:latin typeface="Open Sans Light" pitchFamily="34" charset="0"/>
                <a:cs typeface="Open Sans Light" pitchFamily="34" charset="0"/>
              </a:rPr>
              <a:t>Avoid the ‘visual shock’</a:t>
            </a:r>
            <a:endParaRPr lang="fr-FR" altLang="en-US" sz="4400" b="1">
              <a:solidFill>
                <a:srgbClr val="404040"/>
              </a:solidFill>
              <a:latin typeface="Open Sans Light" pitchFamily="34" charset="0"/>
              <a:cs typeface="Open Sans Light" pitchFamily="34" charset="0"/>
            </a:endParaRP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2076450"/>
            <a:ext cx="57531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164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609725" y="1308100"/>
            <a:ext cx="7861300" cy="685800"/>
          </a:xfrm>
        </p:spPr>
        <p:txBody>
          <a:bodyPr/>
          <a:lstStyle/>
          <a:p>
            <a:pPr algn="l" eaLnBrk="1" hangingPunct="1"/>
            <a:r>
              <a:rPr lang="en-US" altLang="en-US" b="1">
                <a:solidFill>
                  <a:srgbClr val="404040"/>
                </a:solidFill>
                <a:latin typeface="Open Sans Light" pitchFamily="34" charset="0"/>
                <a:cs typeface="Open Sans Light" pitchFamily="34" charset="0"/>
              </a:rPr>
              <a:t>Reduce the data-Ink ratio</a:t>
            </a:r>
            <a:endParaRPr lang="fr-FR" altLang="en-US" b="1">
              <a:solidFill>
                <a:srgbClr val="404040"/>
              </a:solidFill>
              <a:latin typeface="Open Sans Light" pitchFamily="34" charset="0"/>
              <a:cs typeface="Open Sans Light" pitchFamily="34" charset="0"/>
            </a:endParaRPr>
          </a:p>
        </p:txBody>
      </p:sp>
      <p:sp>
        <p:nvSpPr>
          <p:cNvPr id="17411"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US" altLang="en-US">
              <a:solidFill>
                <a:srgbClr val="000000"/>
              </a:solidFill>
              <a:latin typeface="Arial" pitchFamily="34" charset="0"/>
            </a:endParaRPr>
          </a:p>
        </p:txBody>
      </p:sp>
      <p:sp>
        <p:nvSpPr>
          <p:cNvPr id="5" name="Rectangle 6"/>
          <p:cNvSpPr>
            <a:spLocks noChangeArrowheads="1"/>
          </p:cNvSpPr>
          <p:nvPr/>
        </p:nvSpPr>
        <p:spPr bwMode="auto">
          <a:xfrm>
            <a:off x="1524000" y="2684463"/>
            <a:ext cx="8288338"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defRPr/>
            </a:pPr>
            <a:r>
              <a:rPr lang="fr-FR" altLang="en-US" sz="3200" dirty="0">
                <a:solidFill>
                  <a:srgbClr val="000000">
                    <a:lumMod val="85000"/>
                    <a:lumOff val="15000"/>
                  </a:srgbClr>
                </a:solidFill>
                <a:latin typeface="Jura" pitchFamily="2" charset="0"/>
              </a:rPr>
              <a:t>DATA-INK Ratio : 		Data - </a:t>
            </a:r>
            <a:r>
              <a:rPr lang="fr-FR" altLang="en-US" sz="3200" dirty="0" err="1">
                <a:solidFill>
                  <a:srgbClr val="000000">
                    <a:lumMod val="85000"/>
                    <a:lumOff val="15000"/>
                  </a:srgbClr>
                </a:solidFill>
                <a:latin typeface="Jura" pitchFamily="2" charset="0"/>
              </a:rPr>
              <a:t>ink</a:t>
            </a:r>
            <a:endParaRPr lang="fr-FR" altLang="en-US" sz="3200" dirty="0">
              <a:solidFill>
                <a:srgbClr val="000000">
                  <a:lumMod val="85000"/>
                  <a:lumOff val="15000"/>
                </a:srgbClr>
              </a:solidFill>
              <a:latin typeface="Jura" pitchFamily="2" charset="0"/>
            </a:endParaRPr>
          </a:p>
          <a:p>
            <a:pPr eaLnBrk="1" fontAlgn="base" hangingPunct="1">
              <a:spcBef>
                <a:spcPct val="0"/>
              </a:spcBef>
              <a:spcAft>
                <a:spcPct val="0"/>
              </a:spcAft>
              <a:defRPr/>
            </a:pPr>
            <a:endParaRPr lang="fr-FR" altLang="en-US" sz="3200" dirty="0">
              <a:solidFill>
                <a:srgbClr val="000000">
                  <a:lumMod val="85000"/>
                  <a:lumOff val="15000"/>
                </a:srgbClr>
              </a:solidFill>
              <a:latin typeface="Jura" pitchFamily="2" charset="0"/>
            </a:endParaRPr>
          </a:p>
        </p:txBody>
      </p:sp>
      <p:sp>
        <p:nvSpPr>
          <p:cNvPr id="6" name="Rectangle 6"/>
          <p:cNvSpPr>
            <a:spLocks noChangeArrowheads="1"/>
          </p:cNvSpPr>
          <p:nvPr/>
        </p:nvSpPr>
        <p:spPr bwMode="auto">
          <a:xfrm>
            <a:off x="3959225" y="3286126"/>
            <a:ext cx="4567238" cy="133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defRPr/>
            </a:pPr>
            <a:r>
              <a:rPr lang="fr-FR" altLang="en-US" sz="3200" dirty="0">
                <a:solidFill>
                  <a:srgbClr val="000000">
                    <a:lumMod val="85000"/>
                    <a:lumOff val="15000"/>
                  </a:srgbClr>
                </a:solidFill>
                <a:latin typeface="Jura" pitchFamily="2" charset="0"/>
              </a:rPr>
              <a:t>Total </a:t>
            </a:r>
            <a:r>
              <a:rPr lang="fr-FR" altLang="en-US" sz="3200" dirty="0" err="1">
                <a:solidFill>
                  <a:srgbClr val="000000">
                    <a:lumMod val="85000"/>
                    <a:lumOff val="15000"/>
                  </a:srgbClr>
                </a:solidFill>
                <a:latin typeface="Jura" pitchFamily="2" charset="0"/>
              </a:rPr>
              <a:t>amount</a:t>
            </a:r>
            <a:r>
              <a:rPr lang="fr-FR" altLang="en-US" sz="3200" dirty="0">
                <a:solidFill>
                  <a:srgbClr val="000000">
                    <a:lumMod val="85000"/>
                    <a:lumOff val="15000"/>
                  </a:srgbClr>
                </a:solidFill>
                <a:latin typeface="Jura" pitchFamily="2" charset="0"/>
              </a:rPr>
              <a:t> of </a:t>
            </a:r>
            <a:r>
              <a:rPr lang="fr-FR" altLang="en-US" sz="3200" dirty="0" err="1">
                <a:solidFill>
                  <a:srgbClr val="000000">
                    <a:lumMod val="85000"/>
                    <a:lumOff val="15000"/>
                  </a:srgbClr>
                </a:solidFill>
                <a:latin typeface="Jura" pitchFamily="2" charset="0"/>
              </a:rPr>
              <a:t>ink</a:t>
            </a:r>
            <a:r>
              <a:rPr lang="fr-FR" altLang="en-US" sz="3200" dirty="0">
                <a:solidFill>
                  <a:srgbClr val="000000">
                    <a:lumMod val="85000"/>
                    <a:lumOff val="15000"/>
                  </a:srgbClr>
                </a:solidFill>
                <a:latin typeface="Jura" pitchFamily="2" charset="0"/>
              </a:rPr>
              <a:t> </a:t>
            </a:r>
            <a:r>
              <a:rPr lang="fr-FR" altLang="en-US" sz="3200" dirty="0" err="1">
                <a:solidFill>
                  <a:srgbClr val="000000">
                    <a:lumMod val="85000"/>
                    <a:lumOff val="15000"/>
                  </a:srgbClr>
                </a:solidFill>
                <a:latin typeface="Jura" pitchFamily="2" charset="0"/>
              </a:rPr>
              <a:t>used</a:t>
            </a:r>
            <a:r>
              <a:rPr lang="fr-FR" altLang="en-US" sz="3200" dirty="0">
                <a:solidFill>
                  <a:srgbClr val="000000">
                    <a:lumMod val="85000"/>
                    <a:lumOff val="15000"/>
                  </a:srgbClr>
                </a:solidFill>
                <a:latin typeface="Jura" pitchFamily="2" charset="0"/>
              </a:rPr>
              <a:t> for the </a:t>
            </a:r>
            <a:r>
              <a:rPr lang="fr-FR" altLang="en-US" sz="3200" dirty="0" err="1">
                <a:solidFill>
                  <a:srgbClr val="000000">
                    <a:lumMod val="85000"/>
                    <a:lumOff val="15000"/>
                  </a:srgbClr>
                </a:solidFill>
                <a:latin typeface="Jura" pitchFamily="2" charset="0"/>
              </a:rPr>
              <a:t>chart</a:t>
            </a:r>
            <a:endParaRPr lang="fr-FR" altLang="en-US" sz="3200" dirty="0">
              <a:solidFill>
                <a:srgbClr val="000000">
                  <a:lumMod val="85000"/>
                  <a:lumOff val="15000"/>
                </a:srgbClr>
              </a:solidFill>
              <a:latin typeface="Jura" pitchFamily="2" charset="0"/>
            </a:endParaRPr>
          </a:p>
          <a:p>
            <a:pPr eaLnBrk="1" fontAlgn="base" hangingPunct="1">
              <a:spcBef>
                <a:spcPct val="0"/>
              </a:spcBef>
              <a:spcAft>
                <a:spcPct val="0"/>
              </a:spcAft>
              <a:defRPr/>
            </a:pPr>
            <a:endParaRPr lang="fr-FR" altLang="en-US" sz="3200" dirty="0">
              <a:solidFill>
                <a:srgbClr val="000000">
                  <a:lumMod val="85000"/>
                  <a:lumOff val="15000"/>
                </a:srgbClr>
              </a:solidFill>
              <a:latin typeface="Jura" pitchFamily="2" charset="0"/>
            </a:endParaRPr>
          </a:p>
        </p:txBody>
      </p:sp>
      <p:cxnSp>
        <p:nvCxnSpPr>
          <p:cNvPr id="3" name="Straight Connector 2"/>
          <p:cNvCxnSpPr/>
          <p:nvPr/>
        </p:nvCxnSpPr>
        <p:spPr>
          <a:xfrm>
            <a:off x="4178301" y="3376613"/>
            <a:ext cx="60182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901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8901" y="2022475"/>
            <a:ext cx="6875463" cy="412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8901" y="2022475"/>
            <a:ext cx="6875463" cy="412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8901" y="2022476"/>
            <a:ext cx="6861175" cy="410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8901" y="2022476"/>
            <a:ext cx="6861175" cy="410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8901" y="2022476"/>
            <a:ext cx="6861175" cy="410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28901" y="2022476"/>
            <a:ext cx="6861175" cy="410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28901" y="2022476"/>
            <a:ext cx="6861175" cy="410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a:grpSpLocks/>
          </p:cNvGrpSpPr>
          <p:nvPr/>
        </p:nvGrpSpPr>
        <p:grpSpPr bwMode="auto">
          <a:xfrm>
            <a:off x="2622551" y="2022476"/>
            <a:ext cx="6861175" cy="4106863"/>
            <a:chOff x="1091533" y="2008422"/>
            <a:chExt cx="6861177" cy="4106627"/>
          </a:xfrm>
        </p:grpSpPr>
        <p:pic>
          <p:nvPicPr>
            <p:cNvPr id="1844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1533" y="2008422"/>
              <a:ext cx="6861177" cy="410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82083" y="2743393"/>
              <a:ext cx="44450" cy="3008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a:solidFill>
                  <a:srgbClr val="FFFFFF"/>
                </a:solidFill>
                <a:latin typeface="Arial"/>
                <a:cs typeface="Arial"/>
              </a:endParaRPr>
            </a:p>
          </p:txBody>
        </p:sp>
      </p:grpSp>
      <p:sp>
        <p:nvSpPr>
          <p:cNvPr id="18442" name="Title 1"/>
          <p:cNvSpPr>
            <a:spLocks noGrp="1"/>
          </p:cNvSpPr>
          <p:nvPr>
            <p:ph type="title"/>
          </p:nvPr>
        </p:nvSpPr>
        <p:spPr>
          <a:xfrm>
            <a:off x="1609725" y="1308100"/>
            <a:ext cx="7861300" cy="685800"/>
          </a:xfrm>
        </p:spPr>
        <p:txBody>
          <a:bodyPr/>
          <a:lstStyle/>
          <a:p>
            <a:pPr algn="l" eaLnBrk="1" hangingPunct="1"/>
            <a:r>
              <a:rPr lang="en-US" altLang="en-US" b="1">
                <a:solidFill>
                  <a:srgbClr val="404040"/>
                </a:solidFill>
                <a:latin typeface="Open Sans Light" pitchFamily="34" charset="0"/>
                <a:cs typeface="Open Sans Light" pitchFamily="34" charset="0"/>
              </a:rPr>
              <a:t>Reduce the data-Ink ratio</a:t>
            </a:r>
            <a:endParaRPr lang="fr-FR" altLang="en-US" b="1">
              <a:solidFill>
                <a:srgbClr val="404040"/>
              </a:solidFill>
              <a:latin typeface="Open Sans Light" pitchFamily="34" charset="0"/>
              <a:cs typeface="Open Sans Light" pitchFamily="34" charset="0"/>
            </a:endParaRPr>
          </a:p>
        </p:txBody>
      </p:sp>
    </p:spTree>
    <p:extLst>
      <p:ext uri="{BB962C8B-B14F-4D97-AF65-F5344CB8AC3E}">
        <p14:creationId xmlns:p14="http://schemas.microsoft.com/office/powerpoint/2010/main" val="977536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8192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2841625"/>
            <a:ext cx="516255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a:xfrm>
            <a:off x="656733" y="39916"/>
            <a:ext cx="8229600" cy="741362"/>
          </a:xfrm>
        </p:spPr>
        <p:txBody>
          <a:bodyPr/>
          <a:lstStyle/>
          <a:p>
            <a:pPr algn="l" eaLnBrk="1" hangingPunct="1"/>
            <a:r>
              <a:rPr lang="en-US" altLang="en-US" b="1" dirty="0">
                <a:solidFill>
                  <a:srgbClr val="404040"/>
                </a:solidFill>
                <a:latin typeface="Open Sans Light" pitchFamily="34" charset="0"/>
                <a:cs typeface="Open Sans Light" pitchFamily="34" charset="0"/>
              </a:rPr>
              <a:t>Limits of the memory are to be taken into account</a:t>
            </a:r>
            <a:endParaRPr lang="fr-FR" altLang="en-US" b="1" dirty="0">
              <a:solidFill>
                <a:srgbClr val="404040"/>
              </a:solidFill>
              <a:latin typeface="Open Sans Light" pitchFamily="34" charset="0"/>
              <a:cs typeface="Open Sans Light" pitchFamily="34" charset="0"/>
            </a:endParaRPr>
          </a:p>
        </p:txBody>
      </p:sp>
    </p:spTree>
    <p:extLst>
      <p:ext uri="{BB962C8B-B14F-4D97-AF65-F5344CB8AC3E}">
        <p14:creationId xmlns:p14="http://schemas.microsoft.com/office/powerpoint/2010/main" val="3442795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900" y="939801"/>
            <a:ext cx="4402138"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p:cNvSpPr>
          <p:nvPr/>
        </p:nvSpPr>
        <p:spPr bwMode="auto">
          <a:xfrm>
            <a:off x="6852454" y="1474788"/>
            <a:ext cx="4024312"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r>
              <a:rPr lang="fr-FR" altLang="en-US" sz="2800" b="1" dirty="0">
                <a:solidFill>
                  <a:srgbClr val="404040"/>
                </a:solidFill>
                <a:latin typeface="Open Sans Light" pitchFamily="34" charset="0"/>
                <a:cs typeface="Open Sans Light" pitchFamily="34" charset="0"/>
              </a:rPr>
              <a:t>Do </a:t>
            </a:r>
            <a:r>
              <a:rPr lang="fr-FR" altLang="en-US" sz="2800" b="1" dirty="0" err="1">
                <a:solidFill>
                  <a:srgbClr val="404040"/>
                </a:solidFill>
                <a:latin typeface="Open Sans Light" pitchFamily="34" charset="0"/>
                <a:cs typeface="Open Sans Light" pitchFamily="34" charset="0"/>
              </a:rPr>
              <a:t>you</a:t>
            </a:r>
            <a:r>
              <a:rPr lang="fr-FR" altLang="en-US" sz="2800" b="1" dirty="0">
                <a:solidFill>
                  <a:srgbClr val="404040"/>
                </a:solidFill>
                <a:latin typeface="Open Sans Light" pitchFamily="34" charset="0"/>
                <a:cs typeface="Open Sans Light" pitchFamily="34" charset="0"/>
              </a:rPr>
              <a:t> </a:t>
            </a:r>
            <a:r>
              <a:rPr lang="fr-FR" altLang="en-US" sz="2800" b="1" dirty="0" err="1">
                <a:solidFill>
                  <a:srgbClr val="404040"/>
                </a:solidFill>
                <a:latin typeface="Open Sans Light" pitchFamily="34" charset="0"/>
                <a:cs typeface="Open Sans Light" pitchFamily="34" charset="0"/>
              </a:rPr>
              <a:t>need</a:t>
            </a:r>
            <a:r>
              <a:rPr lang="fr-FR" altLang="en-US" sz="2800" b="1" dirty="0">
                <a:solidFill>
                  <a:srgbClr val="404040"/>
                </a:solidFill>
                <a:latin typeface="Open Sans Light" pitchFamily="34" charset="0"/>
                <a:cs typeface="Open Sans Light" pitchFamily="34" charset="0"/>
              </a:rPr>
              <a:t> to duplicate information?</a:t>
            </a:r>
          </a:p>
        </p:txBody>
      </p:sp>
      <p:sp>
        <p:nvSpPr>
          <p:cNvPr id="20484" name="Rectangle 7"/>
          <p:cNvSpPr>
            <a:spLocks noChangeArrowheads="1"/>
          </p:cNvSpPr>
          <p:nvPr/>
        </p:nvSpPr>
        <p:spPr bwMode="auto">
          <a:xfrm>
            <a:off x="7607300" y="3168650"/>
            <a:ext cx="2387600" cy="231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fontAlgn="base" hangingPunct="1">
              <a:spcBef>
                <a:spcPct val="0"/>
              </a:spcBef>
              <a:spcAft>
                <a:spcPct val="0"/>
              </a:spcAft>
            </a:pPr>
            <a:r>
              <a:rPr lang="fr-FR" altLang="en-US" sz="2800">
                <a:solidFill>
                  <a:srgbClr val="404040"/>
                </a:solidFill>
                <a:latin typeface="Jura" pitchFamily="2" charset="0"/>
              </a:rPr>
              <a:t>Too much variations</a:t>
            </a:r>
          </a:p>
          <a:p>
            <a:pPr algn="ctr" eaLnBrk="1" fontAlgn="base" hangingPunct="1">
              <a:spcBef>
                <a:spcPct val="0"/>
              </a:spcBef>
              <a:spcAft>
                <a:spcPct val="0"/>
              </a:spcAft>
            </a:pPr>
            <a:r>
              <a:rPr lang="fr-FR" altLang="en-US" sz="2800">
                <a:solidFill>
                  <a:srgbClr val="404040"/>
                </a:solidFill>
                <a:latin typeface="Jura" pitchFamily="2" charset="0"/>
              </a:rPr>
              <a:t>anihilate differentiation</a:t>
            </a:r>
          </a:p>
        </p:txBody>
      </p:sp>
    </p:spTree>
    <p:extLst>
      <p:ext uri="{BB962C8B-B14F-4D97-AF65-F5344CB8AC3E}">
        <p14:creationId xmlns:p14="http://schemas.microsoft.com/office/powerpoint/2010/main" val="2594105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01" y="1600200"/>
            <a:ext cx="8310563"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5"/>
          <p:cNvSpPr>
            <a:spLocks noChangeArrowheads="1"/>
          </p:cNvSpPr>
          <p:nvPr/>
        </p:nvSpPr>
        <p:spPr bwMode="auto">
          <a:xfrm>
            <a:off x="1524000" y="1447800"/>
            <a:ext cx="8788400" cy="4927600"/>
          </a:xfrm>
          <a:prstGeom prst="rect">
            <a:avLst/>
          </a:prstGeom>
          <a:solidFill>
            <a:schemeClr val="bg1">
              <a:alpha val="97000"/>
            </a:schemeClr>
          </a:solidFill>
          <a:ln>
            <a:noFill/>
          </a:ln>
          <a:effectLs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CA" altLang="en-US">
              <a:solidFill>
                <a:srgbClr val="000000"/>
              </a:solidFill>
            </a:endParaRPr>
          </a:p>
        </p:txBody>
      </p:sp>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5100" y="279401"/>
            <a:ext cx="3886200" cy="635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Rectangle 6"/>
          <p:cNvSpPr>
            <a:spLocks noChangeArrowheads="1"/>
          </p:cNvSpPr>
          <p:nvPr/>
        </p:nvSpPr>
        <p:spPr bwMode="auto">
          <a:xfrm>
            <a:off x="1524000" y="2209800"/>
            <a:ext cx="4660490"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buFontTx/>
              <a:buChar char="•"/>
              <a:defRPr/>
            </a:pP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Stacked</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bar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charts</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only</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allow</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for good </a:t>
            </a:r>
          </a:p>
          <a:p>
            <a:pPr eaLnBrk="1" fontAlgn="base" hangingPunct="1">
              <a:spcBef>
                <a:spcPct val="0"/>
              </a:spcBef>
              <a:spcAft>
                <a:spcPct val="0"/>
              </a:spcAft>
              <a:defRPr/>
            </a:pP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comparison</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of the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bottom</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two</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categories</a:t>
            </a:r>
            <a:endPar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eaLnBrk="1" fontAlgn="base" hangingPunct="1">
              <a:spcBef>
                <a:spcPct val="0"/>
              </a:spcBef>
              <a:spcAft>
                <a:spcPct val="0"/>
              </a:spcAft>
              <a:defRPr/>
            </a:pPr>
            <a:endPar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eaLnBrk="1" fontAlgn="base" hangingPunct="1">
              <a:spcBef>
                <a:spcPct val="0"/>
              </a:spcBef>
              <a:spcAft>
                <a:spcPct val="0"/>
              </a:spcAft>
              <a:buFontTx/>
              <a:buChar char="•"/>
              <a:defRPr/>
            </a:pP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Pie charts are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among</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the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less</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readable</a:t>
            </a:r>
            <a:endPar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eaLnBrk="1" fontAlgn="base" hangingPunct="1">
              <a:spcBef>
                <a:spcPct val="0"/>
              </a:spcBef>
              <a:spcAft>
                <a:spcPct val="0"/>
              </a:spcAft>
              <a:defRPr/>
            </a:pP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when</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it</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comes</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to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make</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comparison</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for </a:t>
            </a:r>
          </a:p>
          <a:p>
            <a:pPr eaLnBrk="1" fontAlgn="base" hangingPunct="1">
              <a:spcBef>
                <a:spcPct val="0"/>
              </a:spcBef>
              <a:spcAft>
                <a:spcPct val="0"/>
              </a:spcAft>
              <a:defRPr/>
            </a:pP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more than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two</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slices</a:t>
            </a:r>
          </a:p>
          <a:p>
            <a:pPr eaLnBrk="1" fontAlgn="base" hangingPunct="1">
              <a:spcBef>
                <a:spcPct val="0"/>
              </a:spcBef>
              <a:spcAft>
                <a:spcPct val="0"/>
              </a:spcAft>
              <a:defRPr/>
            </a:pPr>
            <a:endPar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eaLnBrk="1" fontAlgn="base" hangingPunct="1">
              <a:spcBef>
                <a:spcPct val="0"/>
              </a:spcBef>
              <a:spcAft>
                <a:spcPct val="0"/>
              </a:spcAft>
              <a:buFontTx/>
              <a:buChar char="•"/>
              <a:defRPr/>
            </a:pP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3D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charts</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are to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be</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avoided</a:t>
            </a:r>
            <a:r>
              <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as </a:t>
            </a:r>
            <a:r>
              <a:rPr lang="fr-FR" altLang="en-US" sz="20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well</a:t>
            </a:r>
            <a:endParaRPr lang="fr-FR" altLang="en-US" sz="20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510" name="Title 1"/>
          <p:cNvSpPr>
            <a:spLocks noGrp="1"/>
          </p:cNvSpPr>
          <p:nvPr>
            <p:ph type="title"/>
          </p:nvPr>
        </p:nvSpPr>
        <p:spPr>
          <a:xfrm>
            <a:off x="543874" y="0"/>
            <a:ext cx="4368800" cy="1143000"/>
          </a:xfrm>
        </p:spPr>
        <p:txBody>
          <a:bodyPr/>
          <a:lstStyle/>
          <a:p>
            <a:pPr algn="l" eaLnBrk="1" hangingPunct="1"/>
            <a:r>
              <a:rPr lang="en-US" altLang="en-US" sz="2800" b="1" dirty="0">
                <a:solidFill>
                  <a:srgbClr val="404040"/>
                </a:solidFill>
                <a:latin typeface="Open Sans Light" pitchFamily="34" charset="0"/>
                <a:cs typeface="Open Sans Light" pitchFamily="34" charset="0"/>
              </a:rPr>
              <a:t>Some types of chart have to be used carefully</a:t>
            </a:r>
            <a:endParaRPr lang="fr-FR" altLang="en-US" sz="2800" b="1" dirty="0">
              <a:solidFill>
                <a:srgbClr val="404040"/>
              </a:solidFill>
              <a:latin typeface="Open Sans Light" pitchFamily="34" charset="0"/>
              <a:cs typeface="Open Sans Light" pitchFamily="34" charset="0"/>
            </a:endParaRPr>
          </a:p>
        </p:txBody>
      </p:sp>
    </p:spTree>
    <p:extLst>
      <p:ext uri="{BB962C8B-B14F-4D97-AF65-F5344CB8AC3E}">
        <p14:creationId xmlns:p14="http://schemas.microsoft.com/office/powerpoint/2010/main" val="4258687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2812" y="1651920"/>
            <a:ext cx="4984602" cy="492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8061" y="1651919"/>
            <a:ext cx="4983530" cy="492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6"/>
          <p:cNvSpPr>
            <a:spLocks noChangeArrowheads="1"/>
          </p:cNvSpPr>
          <p:nvPr/>
        </p:nvSpPr>
        <p:spPr bwMode="auto">
          <a:xfrm>
            <a:off x="1524000" y="1546140"/>
            <a:ext cx="4737100" cy="436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defRPr/>
            </a:pPr>
            <a:r>
              <a:rPr lang="fr-FR" altLang="en-US" sz="32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Some</a:t>
            </a:r>
            <a:r>
              <a:rPr lang="fr-FR" altLang="en-US" sz="32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simple </a:t>
            </a:r>
            <a:r>
              <a:rPr lang="fr-FR" altLang="en-US" sz="32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things</a:t>
            </a:r>
            <a:r>
              <a:rPr lang="fr-FR" altLang="en-US" sz="32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p>
          <a:p>
            <a:pPr eaLnBrk="1" fontAlgn="base" hangingPunct="1">
              <a:spcBef>
                <a:spcPct val="0"/>
              </a:spcBef>
              <a:spcAft>
                <a:spcPct val="0"/>
              </a:spcAft>
              <a:defRPr/>
            </a:pPr>
            <a:r>
              <a:rPr lang="fr-FR" altLang="en-US" sz="32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can</a:t>
            </a:r>
            <a:r>
              <a:rPr lang="fr-FR" altLang="en-US" sz="32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32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greatly</a:t>
            </a:r>
            <a:r>
              <a:rPr lang="fr-FR" altLang="en-US" sz="32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32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improve</a:t>
            </a:r>
            <a:r>
              <a:rPr lang="fr-FR" altLang="en-US" sz="32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p>
          <a:p>
            <a:pPr eaLnBrk="1" fontAlgn="base" hangingPunct="1">
              <a:spcBef>
                <a:spcPct val="0"/>
              </a:spcBef>
              <a:spcAft>
                <a:spcPct val="0"/>
              </a:spcAft>
              <a:defRPr/>
            </a:pPr>
            <a:r>
              <a:rPr lang="fr-FR" altLang="en-US" sz="32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the </a:t>
            </a:r>
            <a:r>
              <a:rPr lang="fr-FR" altLang="en-US" sz="32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readibility</a:t>
            </a:r>
            <a:r>
              <a:rPr lang="fr-FR" altLang="en-US" sz="32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of </a:t>
            </a:r>
          </a:p>
          <a:p>
            <a:pPr eaLnBrk="1" fontAlgn="base" hangingPunct="1">
              <a:spcBef>
                <a:spcPct val="0"/>
              </a:spcBef>
              <a:spcAft>
                <a:spcPct val="0"/>
              </a:spcAft>
              <a:defRPr/>
            </a:pPr>
            <a:r>
              <a:rPr lang="fr-FR" altLang="en-US" sz="32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your</a:t>
            </a:r>
            <a:r>
              <a:rPr lang="fr-FR" altLang="en-US" sz="32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charts</a:t>
            </a:r>
          </a:p>
        </p:txBody>
      </p:sp>
    </p:spTree>
    <p:extLst>
      <p:ext uri="{BB962C8B-B14F-4D97-AF65-F5344CB8AC3E}">
        <p14:creationId xmlns:p14="http://schemas.microsoft.com/office/powerpoint/2010/main" val="116637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614488"/>
            <a:ext cx="8404225"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6"/>
          <p:cNvSpPr>
            <a:spLocks noChangeArrowheads="1"/>
          </p:cNvSpPr>
          <p:nvPr/>
        </p:nvSpPr>
        <p:spPr bwMode="auto">
          <a:xfrm>
            <a:off x="1803400" y="1409700"/>
            <a:ext cx="8534400" cy="51435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CA" altLang="en-US">
              <a:solidFill>
                <a:srgbClr val="000000"/>
              </a:solidFill>
            </a:endParaRPr>
          </a:p>
        </p:txBody>
      </p:sp>
      <p:pic>
        <p:nvPicPr>
          <p:cNvPr id="43018" name="Picture 10"/>
          <p:cNvPicPr>
            <a:picLocks noChangeAspect="1" noChangeArrowheads="1"/>
          </p:cNvPicPr>
          <p:nvPr/>
        </p:nvPicPr>
        <p:blipFill>
          <a:blip r:embed="rId4">
            <a:extLst>
              <a:ext uri="{28A0092B-C50C-407E-A947-70E740481C1C}">
                <a14:useLocalDpi xmlns:a14="http://schemas.microsoft.com/office/drawing/2010/main" val="0"/>
              </a:ext>
            </a:extLst>
          </a:blip>
          <a:srcRect b="1239"/>
          <a:stretch>
            <a:fillRect/>
          </a:stretch>
        </p:blipFill>
        <p:spPr bwMode="auto">
          <a:xfrm>
            <a:off x="6262689" y="1582738"/>
            <a:ext cx="2930525"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9" name="Rectangle 11"/>
          <p:cNvSpPr>
            <a:spLocks noChangeArrowheads="1"/>
          </p:cNvSpPr>
          <p:nvPr/>
        </p:nvSpPr>
        <p:spPr bwMode="auto">
          <a:xfrm>
            <a:off x="6261100" y="698500"/>
            <a:ext cx="2997200" cy="5715000"/>
          </a:xfrm>
          <a:prstGeom prst="rect">
            <a:avLst/>
          </a:prstGeom>
          <a:solidFill>
            <a:schemeClr val="bg1">
              <a:alpha val="87842"/>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CA" altLang="en-US">
              <a:solidFill>
                <a:srgbClr val="000000"/>
              </a:solidFill>
            </a:endParaRPr>
          </a:p>
        </p:txBody>
      </p:sp>
      <p:sp>
        <p:nvSpPr>
          <p:cNvPr id="22534" name="Rectangle 4"/>
          <p:cNvSpPr>
            <a:spLocks noChangeArrowheads="1"/>
          </p:cNvSpPr>
          <p:nvPr/>
        </p:nvSpPr>
        <p:spPr bwMode="auto">
          <a:xfrm>
            <a:off x="1689100" y="0"/>
            <a:ext cx="8978900" cy="1409700"/>
          </a:xfrm>
          <a:prstGeom prst="rect">
            <a:avLst/>
          </a:prstGeom>
          <a:solidFill>
            <a:schemeClr val="bg1">
              <a:alpha val="9411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r>
              <a:rPr lang="fr-FR" altLang="en-US" sz="2400">
                <a:solidFill>
                  <a:srgbClr val="404040"/>
                </a:solidFill>
                <a:latin typeface="Jura" pitchFamily="2" charset="0"/>
                <a:cs typeface="Open Sans Light" pitchFamily="34" charset="0"/>
              </a:rPr>
              <a:t>All these rules can significantly improve the readibility</a:t>
            </a:r>
          </a:p>
          <a:p>
            <a:pPr eaLnBrk="1" fontAlgn="base" hangingPunct="1">
              <a:spcBef>
                <a:spcPct val="0"/>
              </a:spcBef>
              <a:spcAft>
                <a:spcPct val="0"/>
              </a:spcAft>
            </a:pPr>
            <a:r>
              <a:rPr lang="fr-FR" altLang="en-US" sz="2400">
                <a:solidFill>
                  <a:srgbClr val="404040"/>
                </a:solidFill>
                <a:latin typeface="Jura" pitchFamily="2" charset="0"/>
                <a:cs typeface="Open Sans Light" pitchFamily="34" charset="0"/>
              </a:rPr>
              <a:t>and thus help you get the message accros</a:t>
            </a:r>
          </a:p>
        </p:txBody>
      </p:sp>
      <p:pic>
        <p:nvPicPr>
          <p:cNvPr id="430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847726"/>
            <a:ext cx="739775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271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0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animBg="1"/>
      <p:bldP spid="430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p:cNvSpPr>
          <p:nvPr>
            <p:ph idx="4294967295"/>
          </p:nvPr>
        </p:nvSpPr>
        <p:spPr bwMode="auto">
          <a:xfrm>
            <a:off x="1722120" y="111444"/>
            <a:ext cx="545592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r>
              <a:rPr lang="en-US" altLang="en-US" b="1" dirty="0">
                <a:solidFill>
                  <a:srgbClr val="404040"/>
                </a:solidFill>
                <a:latin typeface="Jura" pitchFamily="2" charset="0"/>
              </a:rPr>
              <a:t>Education data and the</a:t>
            </a:r>
          </a:p>
          <a:p>
            <a:pPr eaLnBrk="1" hangingPunct="1">
              <a:buFontTx/>
              <a:buNone/>
            </a:pPr>
            <a:r>
              <a:rPr lang="en-US" altLang="en-US" b="1" dirty="0">
                <a:solidFill>
                  <a:srgbClr val="404040"/>
                </a:solidFill>
                <a:latin typeface="Jura" pitchFamily="2" charset="0"/>
              </a:rPr>
              <a:t>importance of visualization</a:t>
            </a:r>
          </a:p>
          <a:p>
            <a:pPr eaLnBrk="1" hangingPunct="1"/>
            <a:endParaRPr lang="fr-FR" altLang="en-US" b="1" dirty="0">
              <a:latin typeface="Jura" pitchFamily="2" charset="0"/>
            </a:endParaRPr>
          </a:p>
        </p:txBody>
      </p:sp>
      <p:sp>
        <p:nvSpPr>
          <p:cNvPr id="4" name="Text Box 4"/>
          <p:cNvSpPr txBox="1">
            <a:spLocks noChangeArrowheads="1"/>
          </p:cNvSpPr>
          <p:nvPr/>
        </p:nvSpPr>
        <p:spPr bwMode="auto">
          <a:xfrm>
            <a:off x="2011681" y="1615758"/>
            <a:ext cx="8855393" cy="490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ts val="600"/>
              </a:spcAft>
              <a:buFontTx/>
              <a:buChar char="•"/>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Education data are a minor part of the global flow of information</a:t>
            </a:r>
          </a:p>
          <a:p>
            <a:pPr fontAlgn="base">
              <a:spcBef>
                <a:spcPct val="0"/>
              </a:spcBef>
              <a:spcAft>
                <a:spcPts val="600"/>
              </a:spcAft>
              <a:buFontTx/>
              <a:buChar char="•"/>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But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education</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is an important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piece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of national and global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development</a:t>
            </a: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buFontTx/>
              <a:buChar char="•"/>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b="1"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Data in </a:t>
            </a:r>
            <a:r>
              <a:rPr lang="fr-FR" altLang="en-US" sz="2400" b="1"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education</a:t>
            </a:r>
            <a:r>
              <a:rPr lang="fr-FR" altLang="en-US" sz="2400" b="1"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b="1"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need</a:t>
            </a:r>
            <a:r>
              <a:rPr lang="fr-FR" altLang="en-US" sz="2400" b="1"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to </a:t>
            </a:r>
            <a:r>
              <a:rPr lang="fr-FR" altLang="en-US" sz="2400" b="1"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get</a:t>
            </a:r>
            <a:r>
              <a:rPr lang="fr-FR" altLang="en-US" sz="2400" b="1"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b="1"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some</a:t>
            </a:r>
            <a:r>
              <a:rPr lang="fr-FR" altLang="en-US" sz="2400" b="1"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b="1"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greater</a:t>
            </a:r>
            <a:r>
              <a:rPr lang="fr-FR" altLang="en-US" sz="2400" b="1"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b="1"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visibility</a:t>
            </a:r>
            <a:endParaRPr lang="fr-FR" altLang="en-US" sz="2400" b="1"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buFontTx/>
              <a:buChar char="•"/>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People’s</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available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time is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shrinking</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people’s</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focus is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diminishing</a:t>
            </a: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buFontTx/>
              <a:buChar char="•"/>
              <a:defRPr/>
            </a:pP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Adequate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data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vizualisation</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can</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improve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message communication, arguments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enforcement</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and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purpose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illustration</a:t>
            </a:r>
          </a:p>
          <a:p>
            <a:pPr fontAlgn="base">
              <a:spcBef>
                <a:spcPct val="0"/>
              </a:spcBef>
              <a:spcAft>
                <a:spcPts val="600"/>
              </a:spcAft>
              <a:buFontTx/>
              <a:buChar char="•"/>
              <a:defRPr/>
            </a:pP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Inapropriate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data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vizualisation</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can</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get</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people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confused</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and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make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them</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running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away</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from</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looking</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your</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work</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and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consequently</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hinder</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the diffusion of important messages</a:t>
            </a:r>
          </a:p>
        </p:txBody>
      </p:sp>
    </p:spTree>
    <p:extLst>
      <p:ext uri="{BB962C8B-B14F-4D97-AF65-F5344CB8AC3E}">
        <p14:creationId xmlns:p14="http://schemas.microsoft.com/office/powerpoint/2010/main" val="2592752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019" y="2395428"/>
            <a:ext cx="6303417" cy="378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987" y="2392254"/>
            <a:ext cx="6288061" cy="3787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1184748" y="1115395"/>
            <a:ext cx="9925665" cy="1143000"/>
          </a:xfrm>
        </p:spPr>
        <p:txBody>
          <a:bodyPr/>
          <a:lstStyle/>
          <a:p>
            <a:pPr eaLnBrk="1" hangingPunct="1"/>
            <a:r>
              <a:rPr lang="fr-FR" altLang="en-US" b="1" dirty="0">
                <a:solidFill>
                  <a:srgbClr val="404040"/>
                </a:solidFill>
                <a:latin typeface="Open Sans Light" pitchFamily="34" charset="0"/>
                <a:cs typeface="Open Sans Light" pitchFamily="34" charset="0"/>
              </a:rPr>
              <a:t>Tables are </a:t>
            </a:r>
            <a:r>
              <a:rPr lang="fr-FR" altLang="en-US" b="1" dirty="0" err="1">
                <a:solidFill>
                  <a:srgbClr val="404040"/>
                </a:solidFill>
                <a:latin typeface="Open Sans Light" pitchFamily="34" charset="0"/>
                <a:cs typeface="Open Sans Light" pitchFamily="34" charset="0"/>
              </a:rPr>
              <a:t>also</a:t>
            </a:r>
            <a:r>
              <a:rPr lang="fr-FR" altLang="en-US" b="1" dirty="0">
                <a:solidFill>
                  <a:srgbClr val="404040"/>
                </a:solidFill>
                <a:latin typeface="Open Sans Light" pitchFamily="34" charset="0"/>
                <a:cs typeface="Open Sans Light" pitchFamily="34" charset="0"/>
              </a:rPr>
              <a:t> data </a:t>
            </a:r>
            <a:r>
              <a:rPr lang="fr-FR" altLang="en-US" b="1" dirty="0" err="1">
                <a:solidFill>
                  <a:srgbClr val="404040"/>
                </a:solidFill>
                <a:latin typeface="Open Sans Light" pitchFamily="34" charset="0"/>
                <a:cs typeface="Open Sans Light" pitchFamily="34" charset="0"/>
              </a:rPr>
              <a:t>visualizations</a:t>
            </a:r>
            <a:endParaRPr lang="fr-FR" altLang="en-US" b="1" dirty="0">
              <a:solidFill>
                <a:srgbClr val="404040"/>
              </a:solidFill>
              <a:latin typeface="Open Sans Light" pitchFamily="34" charset="0"/>
              <a:cs typeface="Open Sans Light" pitchFamily="34" charset="0"/>
            </a:endParaRPr>
          </a:p>
        </p:txBody>
      </p:sp>
    </p:spTree>
    <p:extLst>
      <p:ext uri="{BB962C8B-B14F-4D97-AF65-F5344CB8AC3E}">
        <p14:creationId xmlns:p14="http://schemas.microsoft.com/office/powerpoint/2010/main" val="250908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4748" y="1347718"/>
            <a:ext cx="9925665" cy="1143000"/>
          </a:xfrm>
        </p:spPr>
        <p:txBody>
          <a:bodyPr/>
          <a:lstStyle/>
          <a:p>
            <a:pPr eaLnBrk="1" hangingPunct="1"/>
            <a:r>
              <a:rPr lang="fr-FR" altLang="en-US" sz="2800" b="1" dirty="0" err="1">
                <a:solidFill>
                  <a:srgbClr val="404040"/>
                </a:solidFill>
                <a:latin typeface="Open Sans Light" pitchFamily="34" charset="0"/>
                <a:cs typeface="Open Sans Light" pitchFamily="34" charset="0"/>
              </a:rPr>
              <a:t>Before</a:t>
            </a:r>
            <a:r>
              <a:rPr lang="fr-FR" altLang="en-US" sz="2800" b="1" dirty="0">
                <a:solidFill>
                  <a:srgbClr val="404040"/>
                </a:solidFill>
                <a:latin typeface="Open Sans Light" pitchFamily="34" charset="0"/>
                <a:cs typeface="Open Sans Light" pitchFamily="34" charset="0"/>
              </a:rPr>
              <a:t> </a:t>
            </a:r>
            <a:r>
              <a:rPr lang="fr-FR" altLang="en-US" sz="2800" b="1" dirty="0" err="1">
                <a:solidFill>
                  <a:srgbClr val="404040"/>
                </a:solidFill>
                <a:latin typeface="Open Sans Light" pitchFamily="34" charset="0"/>
                <a:cs typeface="Open Sans Light" pitchFamily="34" charset="0"/>
              </a:rPr>
              <a:t>doing</a:t>
            </a:r>
            <a:r>
              <a:rPr lang="fr-FR" altLang="en-US" sz="2800" b="1" dirty="0">
                <a:solidFill>
                  <a:srgbClr val="404040"/>
                </a:solidFill>
                <a:latin typeface="Open Sans Light" pitchFamily="34" charset="0"/>
                <a:cs typeface="Open Sans Light" pitchFamily="34" charset="0"/>
              </a:rPr>
              <a:t> a data </a:t>
            </a:r>
            <a:r>
              <a:rPr lang="fr-FR" altLang="en-US" sz="2800" b="1" dirty="0" err="1">
                <a:solidFill>
                  <a:srgbClr val="404040"/>
                </a:solidFill>
                <a:latin typeface="Open Sans Light" pitchFamily="34" charset="0"/>
                <a:cs typeface="Open Sans Light" pitchFamily="34" charset="0"/>
              </a:rPr>
              <a:t>visualization</a:t>
            </a:r>
            <a:r>
              <a:rPr lang="fr-FR" altLang="en-US" sz="2800" b="1" dirty="0">
                <a:solidFill>
                  <a:srgbClr val="404040"/>
                </a:solidFill>
                <a:latin typeface="Open Sans Light" pitchFamily="34" charset="0"/>
                <a:cs typeface="Open Sans Light" pitchFamily="34" charset="0"/>
              </a:rPr>
              <a:t>:</a:t>
            </a:r>
          </a:p>
        </p:txBody>
      </p:sp>
      <p:sp>
        <p:nvSpPr>
          <p:cNvPr id="5" name="Rectangle 6"/>
          <p:cNvSpPr>
            <a:spLocks noChangeArrowheads="1"/>
          </p:cNvSpPr>
          <p:nvPr/>
        </p:nvSpPr>
        <p:spPr bwMode="auto">
          <a:xfrm>
            <a:off x="1798800" y="2770224"/>
            <a:ext cx="9055513"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defRPr/>
            </a:pP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1- Clean the data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requires</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good data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processing</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p>
          <a:p>
            <a:pPr eaLnBrk="1" fontAlgn="base" hangingPunct="1">
              <a:spcBef>
                <a:spcPct val="0"/>
              </a:spcBef>
              <a:spcAft>
                <a:spcPct val="0"/>
              </a:spcAft>
              <a:defRPr/>
            </a:pP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data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quality</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control and data validation)</a:t>
            </a:r>
          </a:p>
          <a:p>
            <a:pPr eaLnBrk="1" fontAlgn="base" hangingPunct="1">
              <a:spcBef>
                <a:spcPct val="0"/>
              </a:spcBef>
              <a:spcAft>
                <a:spcPct val="0"/>
              </a:spcAft>
              <a:defRPr/>
            </a:pPr>
            <a:endPar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eaLnBrk="1" fontAlgn="base" hangingPunct="1">
              <a:spcBef>
                <a:spcPct val="0"/>
              </a:spcBef>
              <a:spcAft>
                <a:spcPct val="0"/>
              </a:spcAft>
              <a:defRPr/>
            </a:pP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2- Mine and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analyze</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the data to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identify</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your</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message.</a:t>
            </a:r>
          </a:p>
          <a:p>
            <a:pPr eaLnBrk="1" fontAlgn="base" hangingPunct="1">
              <a:spcBef>
                <a:spcPct val="0"/>
              </a:spcBef>
              <a:spcAft>
                <a:spcPct val="0"/>
              </a:spcAft>
              <a:defRPr/>
            </a:pP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A chart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is</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often</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best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when</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the message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is</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clear</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and </a:t>
            </a:r>
          </a:p>
          <a:p>
            <a:pPr eaLnBrk="1" fontAlgn="base" hangingPunct="1">
              <a:spcBef>
                <a:spcPct val="0"/>
              </a:spcBef>
              <a:spcAft>
                <a:spcPct val="0"/>
              </a:spcAft>
              <a:defRPr/>
            </a:pP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known</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Avoid</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doing</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 chart for the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sake</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of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it</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a:t>
            </a:r>
          </a:p>
          <a:p>
            <a:pPr eaLnBrk="1" fontAlgn="base" hangingPunct="1">
              <a:spcBef>
                <a:spcPct val="0"/>
              </a:spcBef>
              <a:spcAft>
                <a:spcPct val="0"/>
              </a:spcAft>
              <a:defRPr/>
            </a:pPr>
            <a:endPar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eaLnBrk="1" fontAlgn="base" hangingPunct="1">
              <a:spcBef>
                <a:spcPct val="0"/>
              </a:spcBef>
              <a:spcAft>
                <a:spcPct val="0"/>
              </a:spcAft>
              <a:defRPr/>
            </a:pP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3-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Identify</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the type of data and the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relationship</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to </a:t>
            </a:r>
          </a:p>
          <a:p>
            <a:pPr eaLnBrk="1" fontAlgn="base" hangingPunct="1">
              <a:spcBef>
                <a:spcPct val="0"/>
              </a:spcBef>
              <a:spcAft>
                <a:spcPct val="0"/>
              </a:spcAft>
              <a:defRPr/>
            </a:pP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Help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you</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decide</a:t>
            </a:r>
            <a:r>
              <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 on the type of </a:t>
            </a:r>
            <a:r>
              <a:rPr lang="fr-FR" altLang="en-US" sz="2800" dirty="0" err="1">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rPr>
              <a:t>representation</a:t>
            </a:r>
            <a:endParaRPr lang="fr-FR" altLang="en-US" sz="2800" dirty="0">
              <a:solidFill>
                <a:srgbClr val="000000">
                  <a:lumMod val="85000"/>
                  <a:lumOff val="15000"/>
                </a:srgb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Rectangle 3"/>
          <p:cNvSpPr txBox="1">
            <a:spLocks noChangeArrowheads="1"/>
          </p:cNvSpPr>
          <p:nvPr/>
        </p:nvSpPr>
        <p:spPr bwMode="auto">
          <a:xfrm>
            <a:off x="1524000" y="-26076"/>
            <a:ext cx="9144000" cy="1471613"/>
          </a:xfrm>
          <a:prstGeom prst="rect">
            <a:avLst/>
          </a:prstGeom>
          <a:solidFill>
            <a:schemeClr val="bg1">
              <a:alpha val="94000"/>
            </a:schemeClr>
          </a:solidFill>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None/>
              <a:defRPr/>
            </a:pPr>
            <a:r>
              <a:rPr lang="en-CA" altLang="en-US" sz="4000" b="1" kern="0" dirty="0">
                <a:solidFill>
                  <a:srgbClr val="808080">
                    <a:lumMod val="50000"/>
                  </a:srgbClr>
                </a:solidFill>
                <a:latin typeface="Jura" pitchFamily="2" charset="0"/>
                <a:cs typeface="Arial"/>
              </a:rPr>
              <a:t>Data visualization is only one skill of the data scientist</a:t>
            </a:r>
            <a:endParaRPr lang="fr-FR" altLang="en-US" sz="4000" b="1" kern="0" dirty="0">
              <a:solidFill>
                <a:srgbClr val="808080">
                  <a:lumMod val="50000"/>
                </a:srgbClr>
              </a:solidFill>
              <a:latin typeface="Jura" pitchFamily="2" charset="0"/>
              <a:cs typeface="Arial"/>
            </a:endParaRPr>
          </a:p>
        </p:txBody>
      </p:sp>
    </p:spTree>
    <p:extLst>
      <p:ext uri="{BB962C8B-B14F-4D97-AF65-F5344CB8AC3E}">
        <p14:creationId xmlns:p14="http://schemas.microsoft.com/office/powerpoint/2010/main" val="339555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9098" y="1"/>
            <a:ext cx="10028903" cy="7034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cs typeface="Arial"/>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37" t="29242" r="51815" b="11532"/>
          <a:stretch/>
        </p:blipFill>
        <p:spPr bwMode="auto">
          <a:xfrm>
            <a:off x="1738271" y="1"/>
            <a:ext cx="8692873" cy="7388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919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9098" y="1"/>
            <a:ext cx="10028903" cy="7034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cs typeface="Arial"/>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174" t="13856" r="4455" b="13564"/>
          <a:stretch/>
        </p:blipFill>
        <p:spPr bwMode="auto">
          <a:xfrm>
            <a:off x="2423648" y="103241"/>
            <a:ext cx="6341807" cy="6953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9239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06265" y="357745"/>
            <a:ext cx="7831138" cy="764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fr-FR" sz="3200" b="1" i="0" u="none" strike="noStrike" kern="1200" cap="none" spc="0" normalizeH="0" baseline="0" noProof="0" dirty="0">
                <a:ln>
                  <a:noFill/>
                </a:ln>
                <a:solidFill>
                  <a:srgbClr val="000000">
                    <a:lumMod val="85000"/>
                    <a:lumOff val="15000"/>
                  </a:srgbClr>
                </a:solidFill>
                <a:effectLst/>
                <a:uLnTx/>
                <a:uFillTx/>
                <a:latin typeface="Jura" pitchFamily="2" charset="0"/>
                <a:ea typeface="+mn-ea"/>
                <a:cs typeface="Arial" charset="0"/>
              </a:rPr>
              <a:t>You can do a lot </a:t>
            </a:r>
            <a:r>
              <a:rPr kumimoji="0" lang="fr-FR" sz="3200" b="1" i="0" u="none" strike="noStrike" kern="1200" cap="none" spc="0" normalizeH="0" baseline="0" noProof="0" dirty="0" err="1">
                <a:ln>
                  <a:noFill/>
                </a:ln>
                <a:solidFill>
                  <a:srgbClr val="000000">
                    <a:lumMod val="85000"/>
                    <a:lumOff val="15000"/>
                  </a:srgbClr>
                </a:solidFill>
                <a:effectLst/>
                <a:uLnTx/>
                <a:uFillTx/>
                <a:latin typeface="Jura" pitchFamily="2" charset="0"/>
                <a:ea typeface="+mn-ea"/>
                <a:cs typeface="Arial" charset="0"/>
              </a:rPr>
              <a:t>with</a:t>
            </a:r>
            <a:r>
              <a:rPr kumimoji="0" lang="fr-FR" sz="3200" b="1" i="0" u="none" strike="noStrike" kern="1200" cap="none" spc="0" normalizeH="0" baseline="0" noProof="0" dirty="0">
                <a:ln>
                  <a:noFill/>
                </a:ln>
                <a:solidFill>
                  <a:srgbClr val="000000">
                    <a:lumMod val="85000"/>
                    <a:lumOff val="15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85000"/>
                    <a:lumOff val="15000"/>
                  </a:srgbClr>
                </a:solidFill>
                <a:effectLst/>
                <a:uLnTx/>
                <a:uFillTx/>
                <a:latin typeface="Jura" pitchFamily="2" charset="0"/>
                <a:ea typeface="+mn-ea"/>
                <a:cs typeface="Arial" charset="0"/>
              </a:rPr>
              <a:t>everyday</a:t>
            </a:r>
            <a:r>
              <a:rPr kumimoji="0" lang="fr-FR" sz="3200" b="1" i="0" u="none" strike="noStrike" kern="1200" cap="none" spc="0" normalizeH="0" baseline="0" noProof="0" dirty="0">
                <a:ln>
                  <a:noFill/>
                </a:ln>
                <a:solidFill>
                  <a:srgbClr val="000000">
                    <a:lumMod val="85000"/>
                    <a:lumOff val="15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85000"/>
                    <a:lumOff val="15000"/>
                  </a:srgbClr>
                </a:solidFill>
                <a:effectLst/>
                <a:uLnTx/>
                <a:uFillTx/>
                <a:latin typeface="Jura" pitchFamily="2" charset="0"/>
                <a:ea typeface="+mn-ea"/>
                <a:cs typeface="Arial" charset="0"/>
              </a:rPr>
              <a:t>tools</a:t>
            </a:r>
            <a:endParaRPr kumimoji="0" lang="fr-FR" sz="3200" b="1" i="0" u="none" strike="noStrike" kern="1200" cap="none" spc="0" normalizeH="0" baseline="0" noProof="0" dirty="0">
              <a:ln>
                <a:noFill/>
              </a:ln>
              <a:solidFill>
                <a:srgbClr val="000000">
                  <a:lumMod val="85000"/>
                  <a:lumOff val="15000"/>
                </a:srgbClr>
              </a:solidFill>
              <a:effectLst/>
              <a:uLnTx/>
              <a:uFillTx/>
              <a:latin typeface="Jura" pitchFamily="2" charset="0"/>
              <a:ea typeface="+mn-ea"/>
              <a:cs typeface="Arial" charset="0"/>
            </a:endParaRPr>
          </a:p>
        </p:txBody>
      </p:sp>
    </p:spTree>
    <p:extLst>
      <p:ext uri="{BB962C8B-B14F-4D97-AF65-F5344CB8AC3E}">
        <p14:creationId xmlns:p14="http://schemas.microsoft.com/office/powerpoint/2010/main" val="3063906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0"/>
            <a:ext cx="9144000"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a:ea typeface="+mn-ea"/>
              <a:cs typeface="Arial"/>
            </a:endParaRPr>
          </a:p>
        </p:txBody>
      </p:sp>
      <p:sp>
        <p:nvSpPr>
          <p:cNvPr id="5" name="Rectangle 4"/>
          <p:cNvSpPr/>
          <p:nvPr/>
        </p:nvSpPr>
        <p:spPr>
          <a:xfrm>
            <a:off x="1631950" y="404813"/>
            <a:ext cx="8928100" cy="10080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FFFFFF"/>
                </a:solidFill>
                <a:effectLst/>
                <a:uLnTx/>
                <a:uFillTx/>
                <a:latin typeface="Arial"/>
                <a:ea typeface="+mn-ea"/>
                <a:cs typeface="Arial"/>
              </a:rPr>
              <a:t>ANIMATION </a:t>
            </a:r>
            <a:r>
              <a:rPr kumimoji="0" lang="fr-FR" sz="3600" b="0" i="0" u="none" strike="noStrike" kern="1200" cap="none" spc="0" normalizeH="0" baseline="0" noProof="0" dirty="0" err="1">
                <a:ln>
                  <a:noFill/>
                </a:ln>
                <a:solidFill>
                  <a:srgbClr val="FFFFFF"/>
                </a:solidFill>
                <a:effectLst/>
                <a:uLnTx/>
                <a:uFillTx/>
                <a:latin typeface="Arial"/>
                <a:ea typeface="+mn-ea"/>
                <a:cs typeface="Arial"/>
              </a:rPr>
              <a:t>Headache</a:t>
            </a:r>
            <a:endParaRPr kumimoji="0" lang="en-CA" sz="36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Explosion 1 3"/>
          <p:cNvSpPr/>
          <p:nvPr/>
        </p:nvSpPr>
        <p:spPr>
          <a:xfrm>
            <a:off x="6959600" y="692150"/>
            <a:ext cx="3816350" cy="1873250"/>
          </a:xfrm>
          <a:prstGeom prst="irregularSeal1">
            <a:avLst/>
          </a:prstGeom>
          <a:solidFill>
            <a:srgbClr val="B20E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rial"/>
                <a:ea typeface="+mn-ea"/>
                <a:cs typeface="Arial"/>
              </a:rPr>
              <a:t>NEW!!</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p:cNvSpPr/>
          <p:nvPr/>
        </p:nvSpPr>
        <p:spPr>
          <a:xfrm>
            <a:off x="2855913" y="2703513"/>
            <a:ext cx="3960812" cy="5762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rial"/>
                <a:ea typeface="+mn-ea"/>
                <a:cs typeface="Arial"/>
              </a:rPr>
              <a:t>Introduction</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p:cNvSpPr/>
          <p:nvPr/>
        </p:nvSpPr>
        <p:spPr>
          <a:xfrm>
            <a:off x="2855913" y="3422651"/>
            <a:ext cx="3960812" cy="576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rial"/>
                <a:ea typeface="+mn-ea"/>
                <a:cs typeface="Arial"/>
              </a:rPr>
              <a:t>Basics</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ectangle 7"/>
          <p:cNvSpPr/>
          <p:nvPr/>
        </p:nvSpPr>
        <p:spPr>
          <a:xfrm>
            <a:off x="2852739" y="4143376"/>
            <a:ext cx="3959225" cy="576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FFFFFF"/>
                </a:solidFill>
                <a:effectLst/>
                <a:uLnTx/>
                <a:uFillTx/>
                <a:latin typeface="Arial"/>
                <a:ea typeface="+mn-ea"/>
                <a:cs typeface="Arial"/>
              </a:rPr>
              <a:t>Animating</a:t>
            </a:r>
            <a:r>
              <a:rPr kumimoji="0" lang="fr-FR" sz="1800" b="0" i="0" u="none" strike="noStrike" kern="1200" cap="none" spc="0" normalizeH="0" baseline="0" noProof="0" dirty="0">
                <a:ln>
                  <a:noFill/>
                </a:ln>
                <a:solidFill>
                  <a:srgbClr val="FFFFFF"/>
                </a:solidFill>
                <a:effectLst/>
                <a:uLnTx/>
                <a:uFillTx/>
                <a:latin typeface="Arial"/>
                <a:ea typeface="+mn-ea"/>
                <a:cs typeface="Arial"/>
              </a:rPr>
              <a:t> </a:t>
            </a:r>
            <a:r>
              <a:rPr kumimoji="0" lang="fr-FR" sz="1800" b="0" i="0" u="none" strike="noStrike" kern="1200" cap="none" spc="0" normalizeH="0" baseline="0" noProof="0" dirty="0" err="1">
                <a:ln>
                  <a:noFill/>
                </a:ln>
                <a:solidFill>
                  <a:srgbClr val="FFFFFF"/>
                </a:solidFill>
                <a:effectLst/>
                <a:uLnTx/>
                <a:uFillTx/>
                <a:latin typeface="Arial"/>
                <a:ea typeface="+mn-ea"/>
                <a:cs typeface="Arial"/>
              </a:rPr>
              <a:t>excel</a:t>
            </a:r>
            <a:r>
              <a:rPr kumimoji="0" lang="fr-FR" sz="1800" b="0" i="0" u="none" strike="noStrike" kern="1200" cap="none" spc="0" normalizeH="0" baseline="0" noProof="0" dirty="0">
                <a:ln>
                  <a:noFill/>
                </a:ln>
                <a:solidFill>
                  <a:srgbClr val="FFFFFF"/>
                </a:solidFill>
                <a:effectLst/>
                <a:uLnTx/>
                <a:uFillTx/>
                <a:latin typeface="Arial"/>
                <a:ea typeface="+mn-ea"/>
                <a:cs typeface="Arial"/>
              </a:rPr>
              <a:t> </a:t>
            </a:r>
            <a:r>
              <a:rPr kumimoji="0" lang="fr-FR" sz="1800" b="0" i="0" u="none" strike="noStrike" kern="1200" cap="none" spc="0" normalizeH="0" baseline="0" noProof="0" dirty="0" err="1">
                <a:ln>
                  <a:noFill/>
                </a:ln>
                <a:solidFill>
                  <a:srgbClr val="FFFFFF"/>
                </a:solidFill>
                <a:effectLst/>
                <a:uLnTx/>
                <a:uFillTx/>
                <a:latin typeface="Arial"/>
                <a:ea typeface="+mn-ea"/>
                <a:cs typeface="Arial"/>
              </a:rPr>
              <a:t>charts</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9" name="Rectangle 8"/>
          <p:cNvSpPr/>
          <p:nvPr/>
        </p:nvSpPr>
        <p:spPr>
          <a:xfrm>
            <a:off x="2852739" y="4864101"/>
            <a:ext cx="3959225" cy="5746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rial"/>
                <a:ea typeface="+mn-ea"/>
                <a:cs typeface="Arial"/>
              </a:rPr>
              <a:t>Advanced animations</a:t>
            </a:r>
            <a:endParaRPr kumimoji="0" lang="en-CA"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3" name="Rectangle 2">
            <a:extLst>
              <a:ext uri="{FF2B5EF4-FFF2-40B4-BE49-F238E27FC236}">
                <a16:creationId xmlns:a16="http://schemas.microsoft.com/office/drawing/2014/main" id="{179A8F0D-F7CD-40B8-9F87-02F86CC79BBC}"/>
              </a:ext>
            </a:extLst>
          </p:cNvPr>
          <p:cNvSpPr/>
          <p:nvPr/>
        </p:nvSpPr>
        <p:spPr>
          <a:xfrm>
            <a:off x="8413" y="120333"/>
            <a:ext cx="1046375" cy="1875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07228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par>
                          <p:cTn id="15" fill="hold" nodeType="afterGroup">
                            <p:stCondLst>
                              <p:cond delay="1000"/>
                            </p:stCondLst>
                            <p:childTnLst>
                              <p:par>
                                <p:cTn id="16" presetID="2" presetClass="entr" presetSubtype="12" fill="hold" grpId="0" nodeType="afterEffect">
                                  <p:stCondLst>
                                    <p:cond delay="250"/>
                                  </p:stCondLst>
                                  <p:iterate type="lt">
                                    <p:tmPct val="0"/>
                                  </p:iterate>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1750"/>
                            </p:stCondLst>
                            <p:childTnLst>
                              <p:par>
                                <p:cTn id="21" presetID="8" presetClass="emph" presetSubtype="0" fill="hold" grpId="1" nodeType="afterEffect">
                                  <p:stCondLst>
                                    <p:cond delay="0"/>
                                  </p:stCondLst>
                                  <p:iterate type="lt">
                                    <p:tmPct val="0"/>
                                  </p:iterate>
                                  <p:childTnLst>
                                    <p:animRot by="43200000">
                                      <p:cBhvr>
                                        <p:cTn id="22" dur="750" fill="hold"/>
                                        <p:tgtEl>
                                          <p:spTgt spid="4"/>
                                        </p:tgtEl>
                                        <p:attrNameLst>
                                          <p:attrName>r</p:attrName>
                                        </p:attrNameLst>
                                      </p:cBhvr>
                                    </p:animRot>
                                  </p:childTnLst>
                                </p:cTn>
                              </p:par>
                              <p:par>
                                <p:cTn id="23" presetID="34" presetClass="emph" presetSubtype="0" fill="hold" grpId="2" nodeType="withEffect">
                                  <p:stCondLst>
                                    <p:cond delay="0"/>
                                  </p:stCondLst>
                                  <p:iterate type="lt">
                                    <p:tmPct val="10000"/>
                                  </p:iterate>
                                  <p:childTnLst>
                                    <p:animMotion origin="layout" path="M -0.00381 0.03148 L -4.44444E-6 -2.96296E-6 " pathEditMode="relative" rAng="0" ptsTypes="AA">
                                      <p:cBhvr>
                                        <p:cTn id="24" dur="250" accel="50000" decel="50000" autoRev="1" fill="hold">
                                          <p:stCondLst>
                                            <p:cond delay="0"/>
                                          </p:stCondLst>
                                        </p:cTn>
                                        <p:tgtEl>
                                          <p:spTgt spid="4"/>
                                        </p:tgtEl>
                                        <p:attrNameLst>
                                          <p:attrName>ppt_x</p:attrName>
                                          <p:attrName>ppt_y</p:attrName>
                                        </p:attrNameLst>
                                      </p:cBhvr>
                                      <p:rCtr x="191" y="-1574"/>
                                    </p:animMotion>
                                    <p:animRot by="1500000">
                                      <p:cBhvr>
                                        <p:cTn id="25" dur="125" fill="hold">
                                          <p:stCondLst>
                                            <p:cond delay="0"/>
                                          </p:stCondLst>
                                        </p:cTn>
                                        <p:tgtEl>
                                          <p:spTgt spid="4"/>
                                        </p:tgtEl>
                                        <p:attrNameLst>
                                          <p:attrName>r</p:attrName>
                                        </p:attrNameLst>
                                      </p:cBhvr>
                                    </p:animRot>
                                    <p:animRot by="-1500000">
                                      <p:cBhvr>
                                        <p:cTn id="26" dur="125" fill="hold">
                                          <p:stCondLst>
                                            <p:cond delay="125"/>
                                          </p:stCondLst>
                                        </p:cTn>
                                        <p:tgtEl>
                                          <p:spTgt spid="4"/>
                                        </p:tgtEl>
                                        <p:attrNameLst>
                                          <p:attrName>r</p:attrName>
                                        </p:attrNameLst>
                                      </p:cBhvr>
                                    </p:animRot>
                                    <p:animRot by="-1500000">
                                      <p:cBhvr>
                                        <p:cTn id="27" dur="125" fill="hold">
                                          <p:stCondLst>
                                            <p:cond delay="250"/>
                                          </p:stCondLst>
                                        </p:cTn>
                                        <p:tgtEl>
                                          <p:spTgt spid="4"/>
                                        </p:tgtEl>
                                        <p:attrNameLst>
                                          <p:attrName>r</p:attrName>
                                        </p:attrNameLst>
                                      </p:cBhvr>
                                    </p:animRot>
                                    <p:animRot by="1500000">
                                      <p:cBhvr>
                                        <p:cTn id="28" dur="125" fill="hold">
                                          <p:stCondLst>
                                            <p:cond delay="375"/>
                                          </p:stCondLst>
                                        </p:cTn>
                                        <p:tgtEl>
                                          <p:spTgt spid="4"/>
                                        </p:tgtEl>
                                        <p:attrNameLst>
                                          <p:attrName>r</p:attrName>
                                        </p:attrNameLst>
                                      </p:cBhvr>
                                    </p:animRot>
                                  </p:childTnLst>
                                </p:cTn>
                              </p:par>
                            </p:childTnLst>
                          </p:cTn>
                        </p:par>
                        <p:par>
                          <p:cTn id="29" fill="hold" nodeType="afterGroup">
                            <p:stCondLst>
                              <p:cond delay="2500"/>
                            </p:stCondLst>
                            <p:childTnLst>
                              <p:par>
                                <p:cTn id="30" presetID="35" presetClass="emph" presetSubtype="0" repeatCount="indefinite" fill="hold" grpId="3" nodeType="afterEffect">
                                  <p:stCondLst>
                                    <p:cond delay="0"/>
                                  </p:stCondLst>
                                  <p:iterate type="lt">
                                    <p:tmPct val="0"/>
                                  </p:iterate>
                                  <p:childTnLst>
                                    <p:anim calcmode="discrete" valueType="str">
                                      <p:cBhvr>
                                        <p:cTn id="31" dur="500" fill="hold"/>
                                        <p:tgtEl>
                                          <p:spTgt spid="4"/>
                                        </p:tgtEl>
                                        <p:attrNameLst>
                                          <p:attrName>style.visibility</p:attrName>
                                        </p:attrNameLst>
                                      </p:cBhvr>
                                      <p:tavLst>
                                        <p:tav tm="0">
                                          <p:val>
                                            <p:strVal val="hidden"/>
                                          </p:val>
                                        </p:tav>
                                        <p:tav tm="50000">
                                          <p:val>
                                            <p:strVal val="visible"/>
                                          </p:val>
                                        </p:tav>
                                      </p:tavLst>
                                    </p:anim>
                                  </p:childTnLst>
                                </p:cTn>
                              </p:par>
                            </p:childTnLst>
                          </p:cTn>
                        </p:par>
                        <p:par>
                          <p:cTn id="32" fill="hold" nodeType="afterGroup">
                            <p:stCondLst>
                              <p:cond delay="3000"/>
                            </p:stCondLst>
                            <p:childTnLst>
                              <p:par>
                                <p:cTn id="33" presetID="1" presetClass="entr" presetSubtype="0" fill="hold" grpId="0" nodeType="afterEffect">
                                  <p:stCondLst>
                                    <p:cond delay="250"/>
                                  </p:stCondLst>
                                  <p:childTnLst>
                                    <p:set>
                                      <p:cBhvr>
                                        <p:cTn id="34" dur="1" fill="hold">
                                          <p:stCondLst>
                                            <p:cond delay="0"/>
                                          </p:stCondLst>
                                        </p:cTn>
                                        <p:tgtEl>
                                          <p:spTgt spid="6"/>
                                        </p:tgtEl>
                                        <p:attrNameLst>
                                          <p:attrName>style.visibility</p:attrName>
                                        </p:attrNameLst>
                                      </p:cBhvr>
                                      <p:to>
                                        <p:strVal val="visible"/>
                                      </p:to>
                                    </p:set>
                                  </p:childTnLst>
                                </p:cTn>
                              </p:par>
                            </p:childTnLst>
                          </p:cTn>
                        </p:par>
                        <p:par>
                          <p:cTn id="35" fill="hold" nodeType="afterGroup">
                            <p:stCondLst>
                              <p:cond delay="3250"/>
                            </p:stCondLst>
                            <p:childTnLst>
                              <p:par>
                                <p:cTn id="36" presetID="1" presetClass="entr" presetSubtype="0" fill="hold" grpId="0" nodeType="afterEffect">
                                  <p:stCondLst>
                                    <p:cond delay="250"/>
                                  </p:stCondLst>
                                  <p:childTnLst>
                                    <p:set>
                                      <p:cBhvr>
                                        <p:cTn id="37" dur="1" fill="hold">
                                          <p:stCondLst>
                                            <p:cond delay="0"/>
                                          </p:stCondLst>
                                        </p:cTn>
                                        <p:tgtEl>
                                          <p:spTgt spid="7"/>
                                        </p:tgtEl>
                                        <p:attrNameLst>
                                          <p:attrName>style.visibility</p:attrName>
                                        </p:attrNameLst>
                                      </p:cBhvr>
                                      <p:to>
                                        <p:strVal val="visible"/>
                                      </p:to>
                                    </p:set>
                                  </p:childTnLst>
                                </p:cTn>
                              </p:par>
                            </p:childTnLst>
                          </p:cTn>
                        </p:par>
                        <p:par>
                          <p:cTn id="38" fill="hold" nodeType="afterGroup">
                            <p:stCondLst>
                              <p:cond delay="3500"/>
                            </p:stCondLst>
                            <p:childTnLst>
                              <p:par>
                                <p:cTn id="39" presetID="1" presetClass="entr" presetSubtype="0" fill="hold" grpId="0" nodeType="afterEffect">
                                  <p:stCondLst>
                                    <p:cond delay="250"/>
                                  </p:stCondLst>
                                  <p:childTnLst>
                                    <p:set>
                                      <p:cBhvr>
                                        <p:cTn id="40" dur="1" fill="hold">
                                          <p:stCondLst>
                                            <p:cond delay="0"/>
                                          </p:stCondLst>
                                        </p:cTn>
                                        <p:tgtEl>
                                          <p:spTgt spid="8"/>
                                        </p:tgtEl>
                                        <p:attrNameLst>
                                          <p:attrName>style.visibility</p:attrName>
                                        </p:attrNameLst>
                                      </p:cBhvr>
                                      <p:to>
                                        <p:strVal val="visible"/>
                                      </p:to>
                                    </p:set>
                                  </p:childTnLst>
                                </p:cTn>
                              </p:par>
                            </p:childTnLst>
                          </p:cTn>
                        </p:par>
                        <p:par>
                          <p:cTn id="41" fill="hold" nodeType="afterGroup">
                            <p:stCondLst>
                              <p:cond delay="3750"/>
                            </p:stCondLst>
                            <p:childTnLst>
                              <p:par>
                                <p:cTn id="42" presetID="1" presetClass="entr" presetSubtype="0" fill="hold" grpId="0" nodeType="afterEffect">
                                  <p:stCondLst>
                                    <p:cond delay="300"/>
                                  </p:stCondLst>
                                  <p:childTnLst>
                                    <p:set>
                                      <p:cBhvr>
                                        <p:cTn id="43" dur="1" fill="hold">
                                          <p:stCondLst>
                                            <p:cond delay="0"/>
                                          </p:stCondLst>
                                        </p:cTn>
                                        <p:tgtEl>
                                          <p:spTgt spid="9"/>
                                        </p:tgtEl>
                                        <p:attrNameLst>
                                          <p:attrName>style.visibility</p:attrName>
                                        </p:attrNameLst>
                                      </p:cBhvr>
                                      <p:to>
                                        <p:strVal val="visible"/>
                                      </p:to>
                                    </p:set>
                                  </p:childTnLst>
                                </p:cTn>
                              </p:par>
                            </p:childTnLst>
                          </p:cTn>
                        </p:par>
                        <p:par>
                          <p:cTn id="44" fill="hold" nodeType="afterGroup">
                            <p:stCondLst>
                              <p:cond delay="4050"/>
                            </p:stCondLst>
                            <p:childTnLst>
                              <p:par>
                                <p:cTn id="45" presetID="45" presetClass="exit" presetSubtype="0" fill="hold" grpId="1" nodeType="afterEffect">
                                  <p:stCondLst>
                                    <p:cond delay="0"/>
                                  </p:stCondLst>
                                  <p:childTnLst>
                                    <p:animEffect transition="out" filter="fade">
                                      <p:cBhvr>
                                        <p:cTn id="46" dur="1000"/>
                                        <p:tgtEl>
                                          <p:spTgt spid="6"/>
                                        </p:tgtEl>
                                      </p:cBhvr>
                                    </p:animEffect>
                                    <p:anim calcmode="lin" valueType="num">
                                      <p:cBhvr>
                                        <p:cTn id="47" dur="1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8" dur="1000"/>
                                        <p:tgtEl>
                                          <p:spTgt spid="6"/>
                                        </p:tgtEl>
                                        <p:attrNameLst>
                                          <p:attrName>ppt_h</p:attrName>
                                        </p:attrNameLst>
                                      </p:cBhvr>
                                      <p:tavLst>
                                        <p:tav tm="0">
                                          <p:val>
                                            <p:strVal val="ppt_h"/>
                                          </p:val>
                                        </p:tav>
                                        <p:tav tm="100000">
                                          <p:val>
                                            <p:strVal val="ppt_h"/>
                                          </p:val>
                                        </p:tav>
                                      </p:tavLst>
                                    </p:anim>
                                    <p:set>
                                      <p:cBhvr>
                                        <p:cTn id="49" dur="1" fill="hold">
                                          <p:stCondLst>
                                            <p:cond delay="999"/>
                                          </p:stCondLst>
                                        </p:cTn>
                                        <p:tgtEl>
                                          <p:spTgt spid="6"/>
                                        </p:tgtEl>
                                        <p:attrNameLst>
                                          <p:attrName>style.visibility</p:attrName>
                                        </p:attrNameLst>
                                      </p:cBhvr>
                                      <p:to>
                                        <p:strVal val="hidden"/>
                                      </p:to>
                                    </p:set>
                                  </p:childTnLst>
                                </p:cTn>
                              </p:par>
                            </p:childTnLst>
                          </p:cTn>
                        </p:par>
                        <p:par>
                          <p:cTn id="50" fill="hold" nodeType="afterGroup">
                            <p:stCondLst>
                              <p:cond delay="5050"/>
                            </p:stCondLst>
                            <p:childTnLst>
                              <p:par>
                                <p:cTn id="51" presetID="45" presetClass="exit" presetSubtype="0" fill="hold" grpId="1" nodeType="afterEffect">
                                  <p:stCondLst>
                                    <p:cond delay="0"/>
                                  </p:stCondLst>
                                  <p:childTnLst>
                                    <p:animEffect transition="out" filter="fade">
                                      <p:cBhvr>
                                        <p:cTn id="52" dur="1000"/>
                                        <p:tgtEl>
                                          <p:spTgt spid="7"/>
                                        </p:tgtEl>
                                      </p:cBhvr>
                                    </p:animEffect>
                                    <p:anim calcmode="lin" valueType="num">
                                      <p:cBhvr>
                                        <p:cTn id="53" dur="1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4" dur="1000"/>
                                        <p:tgtEl>
                                          <p:spTgt spid="7"/>
                                        </p:tgtEl>
                                        <p:attrNameLst>
                                          <p:attrName>ppt_h</p:attrName>
                                        </p:attrNameLst>
                                      </p:cBhvr>
                                      <p:tavLst>
                                        <p:tav tm="0">
                                          <p:val>
                                            <p:strVal val="ppt_h"/>
                                          </p:val>
                                        </p:tav>
                                        <p:tav tm="100000">
                                          <p:val>
                                            <p:strVal val="ppt_h"/>
                                          </p:val>
                                        </p:tav>
                                      </p:tavLst>
                                    </p:anim>
                                    <p:set>
                                      <p:cBhvr>
                                        <p:cTn id="55" dur="1" fill="hold">
                                          <p:stCondLst>
                                            <p:cond delay="999"/>
                                          </p:stCondLst>
                                        </p:cTn>
                                        <p:tgtEl>
                                          <p:spTgt spid="7"/>
                                        </p:tgtEl>
                                        <p:attrNameLst>
                                          <p:attrName>style.visibility</p:attrName>
                                        </p:attrNameLst>
                                      </p:cBhvr>
                                      <p:to>
                                        <p:strVal val="hidden"/>
                                      </p:to>
                                    </p:set>
                                  </p:childTnLst>
                                </p:cTn>
                              </p:par>
                            </p:childTnLst>
                          </p:cTn>
                        </p:par>
                        <p:par>
                          <p:cTn id="56" fill="hold" nodeType="afterGroup">
                            <p:stCondLst>
                              <p:cond delay="6050"/>
                            </p:stCondLst>
                            <p:childTnLst>
                              <p:par>
                                <p:cTn id="57" presetID="45" presetClass="exit" presetSubtype="0" fill="hold" grpId="1" nodeType="afterEffect">
                                  <p:stCondLst>
                                    <p:cond delay="0"/>
                                  </p:stCondLst>
                                  <p:childTnLst>
                                    <p:animEffect transition="out" filter="fade">
                                      <p:cBhvr>
                                        <p:cTn id="58" dur="1000"/>
                                        <p:tgtEl>
                                          <p:spTgt spid="8"/>
                                        </p:tgtEl>
                                      </p:cBhvr>
                                    </p:animEffect>
                                    <p:anim calcmode="lin" valueType="num">
                                      <p:cBhvr>
                                        <p:cTn id="59" dur="1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0" dur="1000"/>
                                        <p:tgtEl>
                                          <p:spTgt spid="8"/>
                                        </p:tgtEl>
                                        <p:attrNameLst>
                                          <p:attrName>ppt_h</p:attrName>
                                        </p:attrNameLst>
                                      </p:cBhvr>
                                      <p:tavLst>
                                        <p:tav tm="0">
                                          <p:val>
                                            <p:strVal val="ppt_h"/>
                                          </p:val>
                                        </p:tav>
                                        <p:tav tm="100000">
                                          <p:val>
                                            <p:strVal val="ppt_h"/>
                                          </p:val>
                                        </p:tav>
                                      </p:tavLst>
                                    </p:anim>
                                    <p:set>
                                      <p:cBhvr>
                                        <p:cTn id="61" dur="1" fill="hold">
                                          <p:stCondLst>
                                            <p:cond delay="999"/>
                                          </p:stCondLst>
                                        </p:cTn>
                                        <p:tgtEl>
                                          <p:spTgt spid="8"/>
                                        </p:tgtEl>
                                        <p:attrNameLst>
                                          <p:attrName>style.visibility</p:attrName>
                                        </p:attrNameLst>
                                      </p:cBhvr>
                                      <p:to>
                                        <p:strVal val="hidden"/>
                                      </p:to>
                                    </p:set>
                                  </p:childTnLst>
                                </p:cTn>
                              </p:par>
                            </p:childTnLst>
                          </p:cTn>
                        </p:par>
                        <p:par>
                          <p:cTn id="62" fill="hold" nodeType="afterGroup">
                            <p:stCondLst>
                              <p:cond delay="7050"/>
                            </p:stCondLst>
                            <p:childTnLst>
                              <p:par>
                                <p:cTn id="63" presetID="45" presetClass="exit" presetSubtype="0" fill="hold" grpId="1" nodeType="afterEffect">
                                  <p:stCondLst>
                                    <p:cond delay="0"/>
                                  </p:stCondLst>
                                  <p:childTnLst>
                                    <p:animEffect transition="out" filter="fade">
                                      <p:cBhvr>
                                        <p:cTn id="64" dur="1000"/>
                                        <p:tgtEl>
                                          <p:spTgt spid="9"/>
                                        </p:tgtEl>
                                      </p:cBhvr>
                                    </p:animEffect>
                                    <p:anim calcmode="lin" valueType="num">
                                      <p:cBhvr>
                                        <p:cTn id="65" dur="100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6" dur="1000"/>
                                        <p:tgtEl>
                                          <p:spTgt spid="9"/>
                                        </p:tgtEl>
                                        <p:attrNameLst>
                                          <p:attrName>ppt_h</p:attrName>
                                        </p:attrNameLst>
                                      </p:cBhvr>
                                      <p:tavLst>
                                        <p:tav tm="0">
                                          <p:val>
                                            <p:strVal val="ppt_h"/>
                                          </p:val>
                                        </p:tav>
                                        <p:tav tm="100000">
                                          <p:val>
                                            <p:strVal val="ppt_h"/>
                                          </p:val>
                                        </p:tav>
                                      </p:tavLst>
                                    </p:anim>
                                    <p:set>
                                      <p:cBhvr>
                                        <p:cTn id="67" dur="1" fill="hold">
                                          <p:stCondLst>
                                            <p:cond delay="999"/>
                                          </p:stCondLst>
                                        </p:cTn>
                                        <p:tgtEl>
                                          <p:spTgt spid="9"/>
                                        </p:tgtEl>
                                        <p:attrNameLst>
                                          <p:attrName>style.visibility</p:attrName>
                                        </p:attrNameLst>
                                      </p:cBhvr>
                                      <p:to>
                                        <p:strVal val="hidden"/>
                                      </p:to>
                                    </p:set>
                                  </p:childTnLst>
                                </p:cTn>
                              </p:par>
                            </p:childTnLst>
                          </p:cTn>
                        </p:par>
                        <p:par>
                          <p:cTn id="68" fill="hold" nodeType="afterGroup">
                            <p:stCondLst>
                              <p:cond delay="8050"/>
                            </p:stCondLst>
                            <p:childTnLst>
                              <p:par>
                                <p:cTn id="69" presetID="1" presetClass="entr" presetSubtype="0" fill="hold" grpId="2" nodeType="afterEffect">
                                  <p:stCondLst>
                                    <p:cond delay="250"/>
                                  </p:stCondLst>
                                  <p:childTnLst>
                                    <p:set>
                                      <p:cBhvr>
                                        <p:cTn id="70" dur="1" fill="hold">
                                          <p:stCondLst>
                                            <p:cond delay="0"/>
                                          </p:stCondLst>
                                        </p:cTn>
                                        <p:tgtEl>
                                          <p:spTgt spid="6"/>
                                        </p:tgtEl>
                                        <p:attrNameLst>
                                          <p:attrName>style.visibility</p:attrName>
                                        </p:attrNameLst>
                                      </p:cBhvr>
                                      <p:to>
                                        <p:strVal val="visible"/>
                                      </p:to>
                                    </p:set>
                                  </p:childTnLst>
                                </p:cTn>
                              </p:par>
                              <p:par>
                                <p:cTn id="71" presetID="1" presetClass="emph" presetSubtype="2" fill="hold" nodeType="withEffect">
                                  <p:stCondLst>
                                    <p:cond delay="0"/>
                                  </p:stCondLst>
                                  <p:childTnLst>
                                    <p:animClr clrSpc="rgb" dir="cw">
                                      <p:cBhvr>
                                        <p:cTn id="72" dur="700" fill="hold"/>
                                        <p:tgtEl>
                                          <p:spTgt spid="6"/>
                                        </p:tgtEl>
                                        <p:attrNameLst>
                                          <p:attrName>fillcolor</p:attrName>
                                        </p:attrNameLst>
                                      </p:cBhvr>
                                      <p:to>
                                        <a:srgbClr val="953734"/>
                                      </p:to>
                                    </p:animClr>
                                    <p:set>
                                      <p:cBhvr>
                                        <p:cTn id="73" dur="700" fill="hold"/>
                                        <p:tgtEl>
                                          <p:spTgt spid="6"/>
                                        </p:tgtEl>
                                        <p:attrNameLst>
                                          <p:attrName>fill.type</p:attrName>
                                        </p:attrNameLst>
                                      </p:cBhvr>
                                      <p:to>
                                        <p:strVal val="solid"/>
                                      </p:to>
                                    </p:set>
                                    <p:set>
                                      <p:cBhvr>
                                        <p:cTn id="74" dur="700" fill="hold"/>
                                        <p:tgtEl>
                                          <p:spTgt spid="6"/>
                                        </p:tgtEl>
                                        <p:attrNameLst>
                                          <p:attrName>fill.on</p:attrName>
                                        </p:attrNameLst>
                                      </p:cBhvr>
                                      <p:to>
                                        <p:strVal val="true"/>
                                      </p:to>
                                    </p:set>
                                  </p:childTnLst>
                                </p:cTn>
                              </p:par>
                            </p:childTnLst>
                          </p:cTn>
                        </p:par>
                        <p:par>
                          <p:cTn id="75" fill="hold" nodeType="afterGroup">
                            <p:stCondLst>
                              <p:cond delay="8750"/>
                            </p:stCondLst>
                            <p:childTnLst>
                              <p:par>
                                <p:cTn id="76" presetID="1" presetClass="entr" presetSubtype="0" fill="hold" grpId="2" nodeType="afterEffect">
                                  <p:stCondLst>
                                    <p:cond delay="0"/>
                                  </p:stCondLst>
                                  <p:childTnLst>
                                    <p:set>
                                      <p:cBhvr>
                                        <p:cTn id="77" dur="1" fill="hold">
                                          <p:stCondLst>
                                            <p:cond delay="0"/>
                                          </p:stCondLst>
                                        </p:cTn>
                                        <p:tgtEl>
                                          <p:spTgt spid="7"/>
                                        </p:tgtEl>
                                        <p:attrNameLst>
                                          <p:attrName>style.visibility</p:attrName>
                                        </p:attrNameLst>
                                      </p:cBhvr>
                                      <p:to>
                                        <p:strVal val="visible"/>
                                      </p:to>
                                    </p:set>
                                  </p:childTnLst>
                                </p:cTn>
                              </p:par>
                              <p:par>
                                <p:cTn id="78" presetID="1" presetClass="emph" presetSubtype="2" fill="hold" nodeType="withEffect">
                                  <p:stCondLst>
                                    <p:cond delay="0"/>
                                  </p:stCondLst>
                                  <p:childTnLst>
                                    <p:animClr clrSpc="rgb" dir="cw">
                                      <p:cBhvr>
                                        <p:cTn id="79" dur="900" fill="hold"/>
                                        <p:tgtEl>
                                          <p:spTgt spid="7"/>
                                        </p:tgtEl>
                                        <p:attrNameLst>
                                          <p:attrName>fillcolor</p:attrName>
                                        </p:attrNameLst>
                                      </p:cBhvr>
                                      <p:to>
                                        <a:srgbClr val="FFFF00"/>
                                      </p:to>
                                    </p:animClr>
                                    <p:set>
                                      <p:cBhvr>
                                        <p:cTn id="80" dur="900" fill="hold"/>
                                        <p:tgtEl>
                                          <p:spTgt spid="7"/>
                                        </p:tgtEl>
                                        <p:attrNameLst>
                                          <p:attrName>fill.type</p:attrName>
                                        </p:attrNameLst>
                                      </p:cBhvr>
                                      <p:to>
                                        <p:strVal val="solid"/>
                                      </p:to>
                                    </p:set>
                                    <p:set>
                                      <p:cBhvr>
                                        <p:cTn id="81" dur="900" fill="hold"/>
                                        <p:tgtEl>
                                          <p:spTgt spid="7"/>
                                        </p:tgtEl>
                                        <p:attrNameLst>
                                          <p:attrName>fill.on</p:attrName>
                                        </p:attrNameLst>
                                      </p:cBhvr>
                                      <p:to>
                                        <p:strVal val="true"/>
                                      </p:to>
                                    </p:set>
                                  </p:childTnLst>
                                </p:cTn>
                              </p:par>
                            </p:childTnLst>
                          </p:cTn>
                        </p:par>
                        <p:par>
                          <p:cTn id="82" fill="hold" nodeType="afterGroup">
                            <p:stCondLst>
                              <p:cond delay="9650"/>
                            </p:stCondLst>
                            <p:childTnLst>
                              <p:par>
                                <p:cTn id="83" presetID="1" presetClass="entr" presetSubtype="0" fill="hold" grpId="2" nodeType="after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1" presetClass="emph" presetSubtype="2" fill="hold" nodeType="withEffect">
                                  <p:stCondLst>
                                    <p:cond delay="0"/>
                                  </p:stCondLst>
                                  <p:childTnLst>
                                    <p:animClr clrSpc="rgb" dir="cw">
                                      <p:cBhvr>
                                        <p:cTn id="86" dur="800" fill="hold"/>
                                        <p:tgtEl>
                                          <p:spTgt spid="8"/>
                                        </p:tgtEl>
                                        <p:attrNameLst>
                                          <p:attrName>fillcolor</p:attrName>
                                        </p:attrNameLst>
                                      </p:cBhvr>
                                      <p:to>
                                        <a:srgbClr val="00B0F0"/>
                                      </p:to>
                                    </p:animClr>
                                    <p:set>
                                      <p:cBhvr>
                                        <p:cTn id="87" dur="800" fill="hold"/>
                                        <p:tgtEl>
                                          <p:spTgt spid="8"/>
                                        </p:tgtEl>
                                        <p:attrNameLst>
                                          <p:attrName>fill.type</p:attrName>
                                        </p:attrNameLst>
                                      </p:cBhvr>
                                      <p:to>
                                        <p:strVal val="solid"/>
                                      </p:to>
                                    </p:set>
                                    <p:set>
                                      <p:cBhvr>
                                        <p:cTn id="88" dur="800" fill="hold"/>
                                        <p:tgtEl>
                                          <p:spTgt spid="8"/>
                                        </p:tgtEl>
                                        <p:attrNameLst>
                                          <p:attrName>fill.on</p:attrName>
                                        </p:attrNameLst>
                                      </p:cBhvr>
                                      <p:to>
                                        <p:strVal val="true"/>
                                      </p:to>
                                    </p:set>
                                  </p:childTnLst>
                                </p:cTn>
                              </p:par>
                            </p:childTnLst>
                          </p:cTn>
                        </p:par>
                        <p:par>
                          <p:cTn id="89" fill="hold" nodeType="afterGroup">
                            <p:stCondLst>
                              <p:cond delay="10450"/>
                            </p:stCondLst>
                            <p:childTnLst>
                              <p:par>
                                <p:cTn id="90" presetID="1" presetClass="entr" presetSubtype="0" fill="hold" grpId="2" nodeType="afterEffect">
                                  <p:stCondLst>
                                    <p:cond delay="0"/>
                                  </p:stCondLst>
                                  <p:childTnLst>
                                    <p:set>
                                      <p:cBhvr>
                                        <p:cTn id="91" dur="1" fill="hold">
                                          <p:stCondLst>
                                            <p:cond delay="0"/>
                                          </p:stCondLst>
                                        </p:cTn>
                                        <p:tgtEl>
                                          <p:spTgt spid="9"/>
                                        </p:tgtEl>
                                        <p:attrNameLst>
                                          <p:attrName>style.visibility</p:attrName>
                                        </p:attrNameLst>
                                      </p:cBhvr>
                                      <p:to>
                                        <p:strVal val="visible"/>
                                      </p:to>
                                    </p:set>
                                  </p:childTnLst>
                                </p:cTn>
                              </p:par>
                              <p:par>
                                <p:cTn id="92" presetID="1" presetClass="emph" presetSubtype="2" fill="hold" nodeType="withEffect">
                                  <p:stCondLst>
                                    <p:cond delay="0"/>
                                  </p:stCondLst>
                                  <p:childTnLst>
                                    <p:animClr clrSpc="rgb" dir="cw">
                                      <p:cBhvr>
                                        <p:cTn id="93" dur="600" fill="hold"/>
                                        <p:tgtEl>
                                          <p:spTgt spid="9"/>
                                        </p:tgtEl>
                                        <p:attrNameLst>
                                          <p:attrName>fillcolor</p:attrName>
                                        </p:attrNameLst>
                                      </p:cBhvr>
                                      <p:to>
                                        <a:srgbClr val="7030A0"/>
                                      </p:to>
                                    </p:animClr>
                                    <p:set>
                                      <p:cBhvr>
                                        <p:cTn id="94" dur="600" fill="hold"/>
                                        <p:tgtEl>
                                          <p:spTgt spid="9"/>
                                        </p:tgtEl>
                                        <p:attrNameLst>
                                          <p:attrName>fill.type</p:attrName>
                                        </p:attrNameLst>
                                      </p:cBhvr>
                                      <p:to>
                                        <p:strVal val="solid"/>
                                      </p:to>
                                    </p:set>
                                    <p:set>
                                      <p:cBhvr>
                                        <p:cTn id="95" dur="6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4" grpId="1" animBg="1"/>
      <p:bldP spid="4" grpId="2" animBg="1"/>
      <p:bldP spid="4" grpId="3"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863725" y="1630363"/>
            <a:ext cx="7831138" cy="465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fr-FR" sz="3200" b="1" i="0" u="none" strike="noStrike" kern="1200" cap="none" spc="0" normalizeH="0" baseline="0" noProof="0" dirty="0">
                <a:ln>
                  <a:noFill/>
                </a:ln>
                <a:solidFill>
                  <a:srgbClr val="000000">
                    <a:lumMod val="85000"/>
                    <a:lumOff val="15000"/>
                  </a:srgbClr>
                </a:solidFill>
                <a:effectLst/>
                <a:uLnTx/>
                <a:uFillTx/>
                <a:latin typeface="Jura" pitchFamily="2" charset="0"/>
                <a:ea typeface="+mn-ea"/>
                <a:cs typeface="Arial" charset="0"/>
              </a:rPr>
              <a:t>Excel </a:t>
            </a:r>
            <a:r>
              <a:rPr kumimoji="0" lang="fr-FR" sz="3200" b="1" i="0" u="none" strike="noStrike" kern="1200" cap="none" spc="0" normalizeH="0" baseline="0" noProof="0" dirty="0" err="1">
                <a:ln>
                  <a:noFill/>
                </a:ln>
                <a:solidFill>
                  <a:srgbClr val="000000">
                    <a:lumMod val="85000"/>
                    <a:lumOff val="15000"/>
                  </a:srgbClr>
                </a:solidFill>
                <a:effectLst/>
                <a:uLnTx/>
                <a:uFillTx/>
                <a:latin typeface="Jura" pitchFamily="2" charset="0"/>
                <a:ea typeface="+mn-ea"/>
                <a:cs typeface="Arial" charset="0"/>
              </a:rPr>
              <a:t>charts</a:t>
            </a:r>
            <a:endParaRPr kumimoji="0" lang="fr-FR" sz="3200" b="1" i="0" u="none" strike="noStrike" kern="1200" cap="none" spc="0" normalizeH="0" baseline="0" noProof="0" dirty="0">
              <a:ln>
                <a:noFill/>
              </a:ln>
              <a:solidFill>
                <a:srgbClr val="000000">
                  <a:lumMod val="85000"/>
                  <a:lumOff val="15000"/>
                </a:srgbClr>
              </a:solidFill>
              <a:effectLst/>
              <a:uLnTx/>
              <a:uFillTx/>
              <a:latin typeface="Jura" pitchFamily="2" charset="0"/>
              <a:ea typeface="+mn-ea"/>
              <a:cs typeface="Arial" charset="0"/>
            </a:endParaRP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fr-FR" sz="3200" b="1" i="0" u="none" strike="noStrike" kern="1200" cap="none" spc="0" normalizeH="0" baseline="0" noProof="0" dirty="0">
                <a:ln>
                  <a:noFill/>
                </a:ln>
                <a:solidFill>
                  <a:srgbClr val="808080">
                    <a:lumMod val="50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Customize</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native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charts</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and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create</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your</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own</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charts</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Excel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can</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do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pretty</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much</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everything</a:t>
            </a:r>
            <a:endPar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endParaRP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fr-FR" sz="3200" b="1" i="0" u="none" strike="noStrike" kern="1200" cap="none" spc="0" normalizeH="0" baseline="0" noProof="0" dirty="0">
                <a:ln>
                  <a:noFill/>
                </a:ln>
                <a:solidFill>
                  <a:srgbClr val="000000">
                    <a:lumMod val="85000"/>
                    <a:lumOff val="15000"/>
                  </a:srgbClr>
                </a:solidFill>
                <a:effectLst/>
                <a:uLnTx/>
                <a:uFillTx/>
                <a:latin typeface="Jura" pitchFamily="2" charset="0"/>
                <a:ea typeface="+mn-ea"/>
                <a:cs typeface="Arial" charset="0"/>
              </a:rPr>
              <a:t>Power point animations</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Animate</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excel</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charts</a:t>
            </a:r>
            <a:endPar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endParaRP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…to support </a:t>
            </a:r>
            <a:r>
              <a:rPr kumimoji="0" lang="fr-FR" sz="3200" b="1" i="0" u="none" strike="noStrike" kern="1200" cap="none" spc="0" normalizeH="0" baseline="0" noProof="0" dirty="0" err="1">
                <a:ln>
                  <a:noFill/>
                </a:ln>
                <a:solidFill>
                  <a:srgbClr val="000000">
                    <a:lumMod val="50000"/>
                    <a:lumOff val="50000"/>
                  </a:srgbClr>
                </a:solidFill>
                <a:effectLst/>
                <a:uLnTx/>
                <a:uFillTx/>
                <a:latin typeface="Jura" pitchFamily="2" charset="0"/>
                <a:ea typeface="+mn-ea"/>
                <a:cs typeface="Arial" charset="0"/>
              </a:rPr>
              <a:t>your</a:t>
            </a:r>
            <a:r>
              <a:rPr kumimoji="0" lang="fr-FR" sz="3200" b="1" i="0" u="none" strike="noStrike" kern="1200" cap="none" spc="0" normalizeH="0" baseline="0" noProof="0" dirty="0">
                <a:ln>
                  <a:noFill/>
                </a:ln>
                <a:solidFill>
                  <a:srgbClr val="000000">
                    <a:lumMod val="50000"/>
                    <a:lumOff val="50000"/>
                  </a:srgbClr>
                </a:solidFill>
                <a:effectLst/>
                <a:uLnTx/>
                <a:uFillTx/>
                <a:latin typeface="Jura" pitchFamily="2" charset="0"/>
                <a:ea typeface="+mn-ea"/>
                <a:cs typeface="Arial" charset="0"/>
              </a:rPr>
              <a:t> narration</a:t>
            </a:r>
            <a:endParaRPr kumimoji="0" lang="fr-FR" sz="3200" b="1" i="0" u="none" strike="noStrike" kern="1200" cap="none" spc="0" normalizeH="0" baseline="0" noProof="0" dirty="0">
              <a:ln>
                <a:noFill/>
              </a:ln>
              <a:solidFill>
                <a:srgbClr val="000000">
                  <a:lumMod val="85000"/>
                  <a:lumOff val="15000"/>
                </a:srgbClr>
              </a:solidFill>
              <a:effectLst/>
              <a:uLnTx/>
              <a:uFillTx/>
              <a:latin typeface="Jura" pitchFamily="2" charset="0"/>
              <a:ea typeface="+mn-ea"/>
              <a:cs typeface="Arial" charset="0"/>
            </a:endParaRPr>
          </a:p>
        </p:txBody>
      </p:sp>
    </p:spTree>
    <p:extLst>
      <p:ext uri="{BB962C8B-B14F-4D97-AF65-F5344CB8AC3E}">
        <p14:creationId xmlns:p14="http://schemas.microsoft.com/office/powerpoint/2010/main" val="3031861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51"/>
          <p:cNvSpPr>
            <a:spLocks noChangeArrowheads="1"/>
          </p:cNvSpPr>
          <p:nvPr/>
        </p:nvSpPr>
        <p:spPr bwMode="auto">
          <a:xfrm>
            <a:off x="3448051" y="4973639"/>
            <a:ext cx="5686425" cy="1571625"/>
          </a:xfrm>
          <a:prstGeom prst="rect">
            <a:avLst/>
          </a:prstGeom>
          <a:solidFill>
            <a:srgbClr val="FFE2C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651" name="Rectangle 252"/>
          <p:cNvSpPr>
            <a:spLocks noChangeArrowheads="1"/>
          </p:cNvSpPr>
          <p:nvPr/>
        </p:nvSpPr>
        <p:spPr bwMode="auto">
          <a:xfrm>
            <a:off x="3448051" y="5764213"/>
            <a:ext cx="5686425" cy="781050"/>
          </a:xfrm>
          <a:prstGeom prst="rect">
            <a:avLst/>
          </a:prstGeom>
          <a:solidFill>
            <a:srgbClr val="E5B2A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nvGrpSpPr>
          <p:cNvPr id="2" name="Group 248"/>
          <p:cNvGrpSpPr>
            <a:grpSpLocks/>
          </p:cNvGrpSpPr>
          <p:nvPr/>
        </p:nvGrpSpPr>
        <p:grpSpPr bwMode="auto">
          <a:xfrm>
            <a:off x="7970839" y="6088064"/>
            <a:ext cx="65087" cy="377825"/>
            <a:chOff x="4061" y="3600"/>
            <a:chExt cx="41" cy="238"/>
          </a:xfrm>
        </p:grpSpPr>
        <p:sp>
          <p:nvSpPr>
            <p:cNvPr id="27773" name="Oval 156"/>
            <p:cNvSpPr>
              <a:spLocks noChangeArrowheads="1"/>
            </p:cNvSpPr>
            <p:nvPr/>
          </p:nvSpPr>
          <p:spPr bwMode="auto">
            <a:xfrm>
              <a:off x="4061" y="3800"/>
              <a:ext cx="37" cy="38"/>
            </a:xfrm>
            <a:prstGeom prst="ellipse">
              <a:avLst/>
            </a:prstGeom>
            <a:solidFill>
              <a:srgbClr val="6F91FD"/>
            </a:solidFill>
            <a:ln>
              <a:noFill/>
            </a:ln>
            <a:extLst>
              <a:ext uri="{91240B29-F687-4F45-9708-019B960494DF}">
                <a14:hiddenLine xmlns:a14="http://schemas.microsoft.com/office/drawing/2010/main" w="6350">
                  <a:solidFill>
                    <a:srgbClr val="000000"/>
                  </a:solidFill>
                  <a:round/>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74" name="Freeform 174"/>
            <p:cNvSpPr>
              <a:spLocks/>
            </p:cNvSpPr>
            <p:nvPr/>
          </p:nvSpPr>
          <p:spPr bwMode="auto">
            <a:xfrm>
              <a:off x="4061" y="3600"/>
              <a:ext cx="41" cy="41"/>
            </a:xfrm>
            <a:custGeom>
              <a:avLst/>
              <a:gdLst>
                <a:gd name="T0" fmla="*/ 20 w 41"/>
                <a:gd name="T1" fmla="*/ 0 h 41"/>
                <a:gd name="T2" fmla="*/ 41 w 41"/>
                <a:gd name="T3" fmla="*/ 21 h 41"/>
                <a:gd name="T4" fmla="*/ 20 w 41"/>
                <a:gd name="T5" fmla="*/ 41 h 41"/>
                <a:gd name="T6" fmla="*/ 0 w 41"/>
                <a:gd name="T7" fmla="*/ 21 h 41"/>
                <a:gd name="T8" fmla="*/ 20 w 41"/>
                <a:gd name="T9" fmla="*/ 0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20" y="0"/>
                  </a:moveTo>
                  <a:lnTo>
                    <a:pt x="41" y="21"/>
                  </a:lnTo>
                  <a:lnTo>
                    <a:pt x="20" y="41"/>
                  </a:lnTo>
                  <a:lnTo>
                    <a:pt x="0" y="21"/>
                  </a:lnTo>
                  <a:lnTo>
                    <a:pt x="20" y="0"/>
                  </a:lnTo>
                  <a:close/>
                </a:path>
              </a:pathLst>
            </a:custGeom>
            <a:solidFill>
              <a:srgbClr val="D0B9FF"/>
            </a:solidFill>
            <a:ln>
              <a:noFill/>
            </a:ln>
            <a:extLst>
              <a:ext uri="{91240B29-F687-4F45-9708-019B960494DF}">
                <a14:hiddenLine xmlns:a14="http://schemas.microsoft.com/office/drawing/2010/main" w="6350">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grpSp>
        <p:nvGrpSpPr>
          <p:cNvPr id="3" name="Group 245"/>
          <p:cNvGrpSpPr>
            <a:grpSpLocks/>
          </p:cNvGrpSpPr>
          <p:nvPr/>
        </p:nvGrpSpPr>
        <p:grpSpPr bwMode="auto">
          <a:xfrm>
            <a:off x="6854825" y="5205414"/>
            <a:ext cx="14288" cy="1114425"/>
            <a:chOff x="3358" y="3044"/>
            <a:chExt cx="9" cy="702"/>
          </a:xfrm>
        </p:grpSpPr>
        <p:sp>
          <p:nvSpPr>
            <p:cNvPr id="27765" name="Rectangle 106"/>
            <p:cNvSpPr>
              <a:spLocks noChangeArrowheads="1"/>
            </p:cNvSpPr>
            <p:nvPr/>
          </p:nvSpPr>
          <p:spPr bwMode="auto">
            <a:xfrm>
              <a:off x="3358" y="3044"/>
              <a:ext cx="9" cy="5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66" name="Rectangle 107"/>
            <p:cNvSpPr>
              <a:spLocks noChangeArrowheads="1"/>
            </p:cNvSpPr>
            <p:nvPr/>
          </p:nvSpPr>
          <p:spPr bwMode="auto">
            <a:xfrm>
              <a:off x="3358" y="3136"/>
              <a:ext cx="9" cy="5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67" name="Rectangle 108"/>
            <p:cNvSpPr>
              <a:spLocks noChangeArrowheads="1"/>
            </p:cNvSpPr>
            <p:nvPr/>
          </p:nvSpPr>
          <p:spPr bwMode="auto">
            <a:xfrm>
              <a:off x="3358" y="3228"/>
              <a:ext cx="9" cy="5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68" name="Rectangle 109"/>
            <p:cNvSpPr>
              <a:spLocks noChangeArrowheads="1"/>
            </p:cNvSpPr>
            <p:nvPr/>
          </p:nvSpPr>
          <p:spPr bwMode="auto">
            <a:xfrm>
              <a:off x="3358" y="3320"/>
              <a:ext cx="9" cy="5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69" name="Rectangle 110"/>
            <p:cNvSpPr>
              <a:spLocks noChangeArrowheads="1"/>
            </p:cNvSpPr>
            <p:nvPr/>
          </p:nvSpPr>
          <p:spPr bwMode="auto">
            <a:xfrm>
              <a:off x="3358" y="3412"/>
              <a:ext cx="9" cy="5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70" name="Rectangle 111"/>
            <p:cNvSpPr>
              <a:spLocks noChangeArrowheads="1"/>
            </p:cNvSpPr>
            <p:nvPr/>
          </p:nvSpPr>
          <p:spPr bwMode="auto">
            <a:xfrm>
              <a:off x="3358" y="3504"/>
              <a:ext cx="9" cy="5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71" name="Rectangle 112"/>
            <p:cNvSpPr>
              <a:spLocks noChangeArrowheads="1"/>
            </p:cNvSpPr>
            <p:nvPr/>
          </p:nvSpPr>
          <p:spPr bwMode="auto">
            <a:xfrm>
              <a:off x="3358" y="3596"/>
              <a:ext cx="9" cy="5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72" name="Rectangle 113"/>
            <p:cNvSpPr>
              <a:spLocks noChangeArrowheads="1"/>
            </p:cNvSpPr>
            <p:nvPr/>
          </p:nvSpPr>
          <p:spPr bwMode="auto">
            <a:xfrm>
              <a:off x="3358" y="3688"/>
              <a:ext cx="9" cy="5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sp>
        <p:nvSpPr>
          <p:cNvPr id="3192" name="Line 120"/>
          <p:cNvSpPr>
            <a:spLocks noChangeShapeType="1"/>
          </p:cNvSpPr>
          <p:nvPr/>
        </p:nvSpPr>
        <p:spPr bwMode="auto">
          <a:xfrm flipV="1">
            <a:off x="6862763" y="2630489"/>
            <a:ext cx="0" cy="153987"/>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nvGrpSpPr>
          <p:cNvPr id="27655" name="Group 238"/>
          <p:cNvGrpSpPr>
            <a:grpSpLocks/>
          </p:cNvGrpSpPr>
          <p:nvPr/>
        </p:nvGrpSpPr>
        <p:grpSpPr bwMode="auto">
          <a:xfrm>
            <a:off x="3432176" y="1046163"/>
            <a:ext cx="5711825" cy="5499100"/>
            <a:chOff x="1202" y="424"/>
            <a:chExt cx="3598" cy="3464"/>
          </a:xfrm>
        </p:grpSpPr>
        <p:grpSp>
          <p:nvGrpSpPr>
            <p:cNvPr id="27756" name="Group 237"/>
            <p:cNvGrpSpPr>
              <a:grpSpLocks/>
            </p:cNvGrpSpPr>
            <p:nvPr/>
          </p:nvGrpSpPr>
          <p:grpSpPr bwMode="auto">
            <a:xfrm>
              <a:off x="1202" y="424"/>
              <a:ext cx="3598" cy="2971"/>
              <a:chOff x="1202" y="424"/>
              <a:chExt cx="3598" cy="2971"/>
            </a:xfrm>
          </p:grpSpPr>
          <p:sp>
            <p:nvSpPr>
              <p:cNvPr id="27758" name="Line 10"/>
              <p:cNvSpPr>
                <a:spLocks noChangeShapeType="1"/>
              </p:cNvSpPr>
              <p:nvPr/>
            </p:nvSpPr>
            <p:spPr bwMode="auto">
              <a:xfrm>
                <a:off x="1202" y="3395"/>
                <a:ext cx="3598" cy="0"/>
              </a:xfrm>
              <a:prstGeom prst="line">
                <a:avLst/>
              </a:prstGeom>
              <a:noFill/>
              <a:ln w="0">
                <a:solidFill>
                  <a:srgbClr val="D9EC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59" name="Line 11"/>
              <p:cNvSpPr>
                <a:spLocks noChangeShapeType="1"/>
              </p:cNvSpPr>
              <p:nvPr/>
            </p:nvSpPr>
            <p:spPr bwMode="auto">
              <a:xfrm>
                <a:off x="1202" y="2898"/>
                <a:ext cx="3598" cy="0"/>
              </a:xfrm>
              <a:prstGeom prst="line">
                <a:avLst/>
              </a:prstGeom>
              <a:noFill/>
              <a:ln w="0">
                <a:solidFill>
                  <a:srgbClr val="D9EC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60" name="Line 12"/>
              <p:cNvSpPr>
                <a:spLocks noChangeShapeType="1"/>
              </p:cNvSpPr>
              <p:nvPr/>
            </p:nvSpPr>
            <p:spPr bwMode="auto">
              <a:xfrm>
                <a:off x="1202" y="2405"/>
                <a:ext cx="3598" cy="0"/>
              </a:xfrm>
              <a:prstGeom prst="line">
                <a:avLst/>
              </a:prstGeom>
              <a:noFill/>
              <a:ln w="0">
                <a:solidFill>
                  <a:srgbClr val="D9EC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61" name="Line 13"/>
              <p:cNvSpPr>
                <a:spLocks noChangeShapeType="1"/>
              </p:cNvSpPr>
              <p:nvPr/>
            </p:nvSpPr>
            <p:spPr bwMode="auto">
              <a:xfrm>
                <a:off x="1202" y="1907"/>
                <a:ext cx="3598" cy="0"/>
              </a:xfrm>
              <a:prstGeom prst="line">
                <a:avLst/>
              </a:prstGeom>
              <a:noFill/>
              <a:ln w="0">
                <a:solidFill>
                  <a:srgbClr val="D9EC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62" name="Line 14"/>
              <p:cNvSpPr>
                <a:spLocks noChangeShapeType="1"/>
              </p:cNvSpPr>
              <p:nvPr/>
            </p:nvSpPr>
            <p:spPr bwMode="auto">
              <a:xfrm>
                <a:off x="1202" y="1414"/>
                <a:ext cx="3598" cy="0"/>
              </a:xfrm>
              <a:prstGeom prst="line">
                <a:avLst/>
              </a:prstGeom>
              <a:noFill/>
              <a:ln w="0">
                <a:solidFill>
                  <a:srgbClr val="D9EC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63" name="Line 15"/>
              <p:cNvSpPr>
                <a:spLocks noChangeShapeType="1"/>
              </p:cNvSpPr>
              <p:nvPr/>
            </p:nvSpPr>
            <p:spPr bwMode="auto">
              <a:xfrm>
                <a:off x="1202" y="917"/>
                <a:ext cx="3598" cy="0"/>
              </a:xfrm>
              <a:prstGeom prst="line">
                <a:avLst/>
              </a:prstGeom>
              <a:noFill/>
              <a:ln w="0">
                <a:solidFill>
                  <a:srgbClr val="D9EC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64" name="Line 16"/>
              <p:cNvSpPr>
                <a:spLocks noChangeShapeType="1"/>
              </p:cNvSpPr>
              <p:nvPr/>
            </p:nvSpPr>
            <p:spPr bwMode="auto">
              <a:xfrm>
                <a:off x="1202" y="424"/>
                <a:ext cx="3598" cy="0"/>
              </a:xfrm>
              <a:prstGeom prst="line">
                <a:avLst/>
              </a:prstGeom>
              <a:noFill/>
              <a:ln w="0">
                <a:solidFill>
                  <a:srgbClr val="D9EC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sp>
          <p:nvSpPr>
            <p:cNvPr id="27757" name="Line 17"/>
            <p:cNvSpPr>
              <a:spLocks noChangeShapeType="1"/>
            </p:cNvSpPr>
            <p:nvPr/>
          </p:nvSpPr>
          <p:spPr bwMode="auto">
            <a:xfrm>
              <a:off x="1202" y="3888"/>
              <a:ext cx="3598"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sp>
        <p:nvSpPr>
          <p:cNvPr id="3193" name="Line 121"/>
          <p:cNvSpPr>
            <a:spLocks noChangeShapeType="1"/>
          </p:cNvSpPr>
          <p:nvPr/>
        </p:nvSpPr>
        <p:spPr bwMode="auto">
          <a:xfrm>
            <a:off x="8002588" y="2711451"/>
            <a:ext cx="0" cy="138113"/>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95" name="Line 123"/>
          <p:cNvSpPr>
            <a:spLocks noChangeShapeType="1"/>
          </p:cNvSpPr>
          <p:nvPr/>
        </p:nvSpPr>
        <p:spPr bwMode="auto">
          <a:xfrm>
            <a:off x="8002588" y="2498726"/>
            <a:ext cx="0" cy="246063"/>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97" name="Line 125"/>
          <p:cNvSpPr>
            <a:spLocks noChangeShapeType="1"/>
          </p:cNvSpPr>
          <p:nvPr/>
        </p:nvSpPr>
        <p:spPr bwMode="auto">
          <a:xfrm>
            <a:off x="8002588" y="4940300"/>
            <a:ext cx="0" cy="590550"/>
          </a:xfrm>
          <a:prstGeom prst="line">
            <a:avLst/>
          </a:prstGeom>
          <a:noFill/>
          <a:ln w="635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18" name="Line 46"/>
          <p:cNvSpPr>
            <a:spLocks noChangeShapeType="1"/>
          </p:cNvSpPr>
          <p:nvPr/>
        </p:nvSpPr>
        <p:spPr bwMode="auto">
          <a:xfrm>
            <a:off x="4573588" y="3917950"/>
            <a:ext cx="1141412" cy="0"/>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nvGrpSpPr>
          <p:cNvPr id="6" name="Group 241"/>
          <p:cNvGrpSpPr>
            <a:grpSpLocks/>
          </p:cNvGrpSpPr>
          <p:nvPr/>
        </p:nvGrpSpPr>
        <p:grpSpPr bwMode="auto">
          <a:xfrm>
            <a:off x="5715001" y="2736851"/>
            <a:ext cx="1147763" cy="2435225"/>
            <a:chOff x="2640" y="1489"/>
            <a:chExt cx="723" cy="1534"/>
          </a:xfrm>
        </p:grpSpPr>
        <p:sp>
          <p:nvSpPr>
            <p:cNvPr id="27754" name="Line 48"/>
            <p:cNvSpPr>
              <a:spLocks noChangeShapeType="1"/>
            </p:cNvSpPr>
            <p:nvPr/>
          </p:nvSpPr>
          <p:spPr bwMode="auto">
            <a:xfrm>
              <a:off x="2640" y="3023"/>
              <a:ext cx="723" cy="0"/>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55" name="Line 47"/>
            <p:cNvSpPr>
              <a:spLocks noChangeShapeType="1"/>
            </p:cNvSpPr>
            <p:nvPr/>
          </p:nvSpPr>
          <p:spPr bwMode="auto">
            <a:xfrm>
              <a:off x="2640" y="1489"/>
              <a:ext cx="723" cy="0"/>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sp>
        <p:nvSpPr>
          <p:cNvPr id="3191" name="Line 119"/>
          <p:cNvSpPr>
            <a:spLocks noChangeShapeType="1"/>
          </p:cNvSpPr>
          <p:nvPr/>
        </p:nvSpPr>
        <p:spPr bwMode="auto">
          <a:xfrm>
            <a:off x="5715000" y="2736851"/>
            <a:ext cx="0" cy="2435225"/>
          </a:xfrm>
          <a:prstGeom prst="line">
            <a:avLst/>
          </a:prstGeom>
          <a:noFill/>
          <a:ln w="635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nvGrpSpPr>
          <p:cNvPr id="7" name="Group 246"/>
          <p:cNvGrpSpPr>
            <a:grpSpLocks/>
          </p:cNvGrpSpPr>
          <p:nvPr/>
        </p:nvGrpSpPr>
        <p:grpSpPr bwMode="auto">
          <a:xfrm>
            <a:off x="6862764" y="6332539"/>
            <a:ext cx="1114425" cy="14287"/>
            <a:chOff x="3363" y="3754"/>
            <a:chExt cx="702" cy="9"/>
          </a:xfrm>
        </p:grpSpPr>
        <p:sp>
          <p:nvSpPr>
            <p:cNvPr id="27746" name="Rectangle 38"/>
            <p:cNvSpPr>
              <a:spLocks noChangeArrowheads="1"/>
            </p:cNvSpPr>
            <p:nvPr/>
          </p:nvSpPr>
          <p:spPr bwMode="auto">
            <a:xfrm>
              <a:off x="3363" y="3754"/>
              <a:ext cx="58" cy="9"/>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47" name="Rectangle 39"/>
            <p:cNvSpPr>
              <a:spLocks noChangeArrowheads="1"/>
            </p:cNvSpPr>
            <p:nvPr/>
          </p:nvSpPr>
          <p:spPr bwMode="auto">
            <a:xfrm>
              <a:off x="3455" y="3754"/>
              <a:ext cx="58" cy="9"/>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48" name="Rectangle 40"/>
            <p:cNvSpPr>
              <a:spLocks noChangeArrowheads="1"/>
            </p:cNvSpPr>
            <p:nvPr/>
          </p:nvSpPr>
          <p:spPr bwMode="auto">
            <a:xfrm>
              <a:off x="3547" y="3754"/>
              <a:ext cx="58" cy="9"/>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49" name="Rectangle 41"/>
            <p:cNvSpPr>
              <a:spLocks noChangeArrowheads="1"/>
            </p:cNvSpPr>
            <p:nvPr/>
          </p:nvSpPr>
          <p:spPr bwMode="auto">
            <a:xfrm>
              <a:off x="3638" y="3754"/>
              <a:ext cx="59" cy="9"/>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50" name="Rectangle 42"/>
            <p:cNvSpPr>
              <a:spLocks noChangeArrowheads="1"/>
            </p:cNvSpPr>
            <p:nvPr/>
          </p:nvSpPr>
          <p:spPr bwMode="auto">
            <a:xfrm>
              <a:off x="3730" y="3754"/>
              <a:ext cx="59" cy="9"/>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51" name="Rectangle 43"/>
            <p:cNvSpPr>
              <a:spLocks noChangeArrowheads="1"/>
            </p:cNvSpPr>
            <p:nvPr/>
          </p:nvSpPr>
          <p:spPr bwMode="auto">
            <a:xfrm>
              <a:off x="3822" y="3754"/>
              <a:ext cx="59" cy="9"/>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52" name="Rectangle 44"/>
            <p:cNvSpPr>
              <a:spLocks noChangeArrowheads="1"/>
            </p:cNvSpPr>
            <p:nvPr/>
          </p:nvSpPr>
          <p:spPr bwMode="auto">
            <a:xfrm>
              <a:off x="3914" y="3754"/>
              <a:ext cx="59" cy="9"/>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53" name="Rectangle 45"/>
            <p:cNvSpPr>
              <a:spLocks noChangeArrowheads="1"/>
            </p:cNvSpPr>
            <p:nvPr/>
          </p:nvSpPr>
          <p:spPr bwMode="auto">
            <a:xfrm>
              <a:off x="4006" y="3754"/>
              <a:ext cx="59" cy="9"/>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grpSp>
        <p:nvGrpSpPr>
          <p:cNvPr id="8" name="Group 247"/>
          <p:cNvGrpSpPr>
            <a:grpSpLocks/>
          </p:cNvGrpSpPr>
          <p:nvPr/>
        </p:nvGrpSpPr>
        <p:grpSpPr bwMode="auto">
          <a:xfrm>
            <a:off x="7996239" y="6154739"/>
            <a:ext cx="14287" cy="238125"/>
            <a:chOff x="4077" y="3642"/>
            <a:chExt cx="9" cy="150"/>
          </a:xfrm>
        </p:grpSpPr>
        <p:sp>
          <p:nvSpPr>
            <p:cNvPr id="27744" name="Rectangle 117"/>
            <p:cNvSpPr>
              <a:spLocks noChangeArrowheads="1"/>
            </p:cNvSpPr>
            <p:nvPr/>
          </p:nvSpPr>
          <p:spPr bwMode="auto">
            <a:xfrm>
              <a:off x="4077" y="3642"/>
              <a:ext cx="9" cy="58"/>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45" name="Rectangle 118"/>
            <p:cNvSpPr>
              <a:spLocks noChangeArrowheads="1"/>
            </p:cNvSpPr>
            <p:nvPr/>
          </p:nvSpPr>
          <p:spPr bwMode="auto">
            <a:xfrm>
              <a:off x="4077" y="3734"/>
              <a:ext cx="9" cy="58"/>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sp>
        <p:nvSpPr>
          <p:cNvPr id="3263" name="Rectangle 191"/>
          <p:cNvSpPr>
            <a:spLocks noChangeArrowheads="1"/>
          </p:cNvSpPr>
          <p:nvPr/>
        </p:nvSpPr>
        <p:spPr bwMode="auto">
          <a:xfrm>
            <a:off x="5715001" y="2582863"/>
            <a:ext cx="8608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Richest 20%</a:t>
            </a:r>
          </a:p>
        </p:txBody>
      </p:sp>
      <p:sp>
        <p:nvSpPr>
          <p:cNvPr id="3266" name="Rectangle 194"/>
          <p:cNvSpPr>
            <a:spLocks noChangeArrowheads="1"/>
          </p:cNvSpPr>
          <p:nvPr/>
        </p:nvSpPr>
        <p:spPr bwMode="auto">
          <a:xfrm>
            <a:off x="5715000" y="5173663"/>
            <a:ext cx="8784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Poorest 20%</a:t>
            </a:r>
          </a:p>
        </p:txBody>
      </p:sp>
      <p:sp>
        <p:nvSpPr>
          <p:cNvPr id="3268" name="Rectangle 196"/>
          <p:cNvSpPr>
            <a:spLocks noChangeArrowheads="1"/>
          </p:cNvSpPr>
          <p:nvPr/>
        </p:nvSpPr>
        <p:spPr bwMode="auto">
          <a:xfrm>
            <a:off x="8059739" y="6326188"/>
            <a:ext cx="16426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itchFamily="34" charset="0"/>
                <a:ea typeface="+mn-ea"/>
                <a:cs typeface="Arial" pitchFamily="34" charset="0"/>
              </a:rPr>
              <a:t>Poor, rural Hausa girls</a:t>
            </a:r>
          </a:p>
        </p:txBody>
      </p:sp>
      <p:sp>
        <p:nvSpPr>
          <p:cNvPr id="3269" name="Rectangle 197"/>
          <p:cNvSpPr>
            <a:spLocks noChangeArrowheads="1"/>
          </p:cNvSpPr>
          <p:nvPr/>
        </p:nvSpPr>
        <p:spPr bwMode="auto">
          <a:xfrm>
            <a:off x="8059738" y="2697163"/>
            <a:ext cx="10227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Rich, rural girls</a:t>
            </a:r>
          </a:p>
        </p:txBody>
      </p:sp>
      <p:sp>
        <p:nvSpPr>
          <p:cNvPr id="3270" name="Rectangle 198"/>
          <p:cNvSpPr>
            <a:spLocks noChangeArrowheads="1"/>
          </p:cNvSpPr>
          <p:nvPr/>
        </p:nvSpPr>
        <p:spPr bwMode="auto">
          <a:xfrm>
            <a:off x="8069263" y="3997325"/>
            <a:ext cx="116012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Poor, urban boys</a:t>
            </a:r>
          </a:p>
        </p:txBody>
      </p:sp>
      <p:sp>
        <p:nvSpPr>
          <p:cNvPr id="3271" name="Rectangle 199"/>
          <p:cNvSpPr>
            <a:spLocks noChangeArrowheads="1"/>
          </p:cNvSpPr>
          <p:nvPr/>
        </p:nvSpPr>
        <p:spPr bwMode="auto">
          <a:xfrm>
            <a:off x="8069263" y="5483225"/>
            <a:ext cx="10318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Poor, rural girls</a:t>
            </a:r>
          </a:p>
        </p:txBody>
      </p:sp>
      <p:sp>
        <p:nvSpPr>
          <p:cNvPr id="3272" name="Rectangle 200"/>
          <p:cNvSpPr>
            <a:spLocks noChangeArrowheads="1"/>
          </p:cNvSpPr>
          <p:nvPr/>
        </p:nvSpPr>
        <p:spPr bwMode="auto">
          <a:xfrm>
            <a:off x="3806826" y="3760789"/>
            <a:ext cx="7822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CC3300"/>
                </a:solidFill>
                <a:effectLst/>
                <a:uLnTx/>
                <a:uFillTx/>
                <a:latin typeface="Arial" pitchFamily="34" charset="0"/>
                <a:ea typeface="+mn-ea"/>
                <a:cs typeface="Arial" pitchFamily="34" charset="0"/>
              </a:rPr>
              <a:t>Nigeria</a:t>
            </a:r>
            <a:endParaRPr kumimoji="0" lang="en-US" altLang="en-US" sz="1800" b="0" i="0" u="none" strike="noStrike" kern="1200" cap="none" spc="0" normalizeH="0" baseline="0" noProof="0">
              <a:ln>
                <a:noFill/>
              </a:ln>
              <a:solidFill>
                <a:srgbClr val="CC3300"/>
              </a:solidFill>
              <a:effectLst/>
              <a:uLnTx/>
              <a:uFillTx/>
              <a:latin typeface="Arial" pitchFamily="34" charset="0"/>
              <a:ea typeface="+mn-ea"/>
              <a:cs typeface="Arial" pitchFamily="34" charset="0"/>
            </a:endParaRPr>
          </a:p>
        </p:txBody>
      </p:sp>
      <p:sp>
        <p:nvSpPr>
          <p:cNvPr id="3273" name="Rectangle 201"/>
          <p:cNvSpPr>
            <a:spLocks noChangeArrowheads="1"/>
          </p:cNvSpPr>
          <p:nvPr/>
        </p:nvSpPr>
        <p:spPr bwMode="auto">
          <a:xfrm>
            <a:off x="6858001" y="6316663"/>
            <a:ext cx="8511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Rural Hausa</a:t>
            </a:r>
          </a:p>
        </p:txBody>
      </p:sp>
      <p:sp>
        <p:nvSpPr>
          <p:cNvPr id="3274" name="Rectangle 202"/>
          <p:cNvSpPr>
            <a:spLocks noChangeArrowheads="1"/>
          </p:cNvSpPr>
          <p:nvPr/>
        </p:nvSpPr>
        <p:spPr bwMode="auto">
          <a:xfrm>
            <a:off x="8050213" y="2497138"/>
            <a:ext cx="11509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Rich, urban boys</a:t>
            </a:r>
          </a:p>
        </p:txBody>
      </p:sp>
      <p:grpSp>
        <p:nvGrpSpPr>
          <p:cNvPr id="9" name="Group 243"/>
          <p:cNvGrpSpPr>
            <a:grpSpLocks/>
          </p:cNvGrpSpPr>
          <p:nvPr/>
        </p:nvGrpSpPr>
        <p:grpSpPr bwMode="auto">
          <a:xfrm>
            <a:off x="6858000" y="2430464"/>
            <a:ext cx="417513" cy="3003549"/>
            <a:chOff x="3360" y="1296"/>
            <a:chExt cx="263" cy="1892"/>
          </a:xfrm>
        </p:grpSpPr>
        <p:sp>
          <p:nvSpPr>
            <p:cNvPr id="27740" name="Rectangle 190"/>
            <p:cNvSpPr>
              <a:spLocks noChangeArrowheads="1"/>
            </p:cNvSpPr>
            <p:nvPr/>
          </p:nvSpPr>
          <p:spPr bwMode="auto">
            <a:xfrm>
              <a:off x="3360" y="1536"/>
              <a:ext cx="26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Urban</a:t>
              </a:r>
            </a:p>
          </p:txBody>
        </p:sp>
        <p:sp>
          <p:nvSpPr>
            <p:cNvPr id="27741" name="Rectangle 192"/>
            <p:cNvSpPr>
              <a:spLocks noChangeArrowheads="1"/>
            </p:cNvSpPr>
            <p:nvPr/>
          </p:nvSpPr>
          <p:spPr bwMode="auto">
            <a:xfrm>
              <a:off x="3360" y="1296"/>
              <a:ext cx="23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Rural</a:t>
              </a:r>
            </a:p>
          </p:txBody>
        </p:sp>
        <p:sp>
          <p:nvSpPr>
            <p:cNvPr id="27742" name="Rectangle 193"/>
            <p:cNvSpPr>
              <a:spLocks noChangeArrowheads="1"/>
            </p:cNvSpPr>
            <p:nvPr/>
          </p:nvSpPr>
          <p:spPr bwMode="auto">
            <a:xfrm>
              <a:off x="3360" y="2208"/>
              <a:ext cx="26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Urban</a:t>
              </a:r>
            </a:p>
          </p:txBody>
        </p:sp>
        <p:sp>
          <p:nvSpPr>
            <p:cNvPr id="27743" name="Rectangle 203"/>
            <p:cNvSpPr>
              <a:spLocks noChangeArrowheads="1"/>
            </p:cNvSpPr>
            <p:nvPr/>
          </p:nvSpPr>
          <p:spPr bwMode="auto">
            <a:xfrm>
              <a:off x="3360" y="3072"/>
              <a:ext cx="23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Rural</a:t>
              </a:r>
            </a:p>
          </p:txBody>
        </p:sp>
      </p:grpSp>
      <p:sp>
        <p:nvSpPr>
          <p:cNvPr id="3276" name="Rectangle 204"/>
          <p:cNvSpPr>
            <a:spLocks noChangeArrowheads="1"/>
          </p:cNvSpPr>
          <p:nvPr/>
        </p:nvSpPr>
        <p:spPr bwMode="auto">
          <a:xfrm>
            <a:off x="8050214" y="2357438"/>
            <a:ext cx="10659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Rich, rural boys</a:t>
            </a:r>
          </a:p>
        </p:txBody>
      </p:sp>
      <p:grpSp>
        <p:nvGrpSpPr>
          <p:cNvPr id="10" name="Group 250"/>
          <p:cNvGrpSpPr>
            <a:grpSpLocks/>
          </p:cNvGrpSpPr>
          <p:nvPr/>
        </p:nvGrpSpPr>
        <p:grpSpPr bwMode="auto">
          <a:xfrm>
            <a:off x="4552952" y="1363663"/>
            <a:ext cx="952501" cy="5132388"/>
            <a:chOff x="1908" y="624"/>
            <a:chExt cx="600" cy="3233"/>
          </a:xfrm>
        </p:grpSpPr>
        <p:sp>
          <p:nvSpPr>
            <p:cNvPr id="27721" name="Line 126"/>
            <p:cNvSpPr>
              <a:spLocks noChangeShapeType="1"/>
            </p:cNvSpPr>
            <p:nvPr/>
          </p:nvSpPr>
          <p:spPr bwMode="auto">
            <a:xfrm flipV="1">
              <a:off x="1921" y="683"/>
              <a:ext cx="0" cy="3113"/>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22" name="Oval 181"/>
            <p:cNvSpPr>
              <a:spLocks noChangeArrowheads="1"/>
            </p:cNvSpPr>
            <p:nvPr/>
          </p:nvSpPr>
          <p:spPr bwMode="auto">
            <a:xfrm>
              <a:off x="1908" y="3784"/>
              <a:ext cx="21" cy="21"/>
            </a:xfrm>
            <a:prstGeom prst="ellipse">
              <a:avLst/>
            </a:prstGeom>
            <a:solidFill>
              <a:srgbClr val="000000"/>
            </a:solidFill>
            <a:ln w="6350">
              <a:solidFill>
                <a:srgbClr val="99CCFF"/>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23" name="Oval 182"/>
            <p:cNvSpPr>
              <a:spLocks noChangeArrowheads="1"/>
            </p:cNvSpPr>
            <p:nvPr/>
          </p:nvSpPr>
          <p:spPr bwMode="auto">
            <a:xfrm>
              <a:off x="1908" y="3203"/>
              <a:ext cx="21" cy="21"/>
            </a:xfrm>
            <a:prstGeom prst="ellipse">
              <a:avLst/>
            </a:prstGeom>
            <a:solidFill>
              <a:srgbClr val="000000"/>
            </a:solidFill>
            <a:ln w="6350">
              <a:solidFill>
                <a:srgbClr val="CCFFCC"/>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24" name="Oval 183"/>
            <p:cNvSpPr>
              <a:spLocks noChangeArrowheads="1"/>
            </p:cNvSpPr>
            <p:nvPr/>
          </p:nvSpPr>
          <p:spPr bwMode="auto">
            <a:xfrm>
              <a:off x="1908" y="2451"/>
              <a:ext cx="21" cy="20"/>
            </a:xfrm>
            <a:prstGeom prst="ellipse">
              <a:avLst/>
            </a:prstGeom>
            <a:solidFill>
              <a:srgbClr val="000000"/>
            </a:solidFill>
            <a:ln w="6350">
              <a:solidFill>
                <a:srgbClr val="99CCFF"/>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25" name="Oval 184"/>
            <p:cNvSpPr>
              <a:spLocks noChangeArrowheads="1"/>
            </p:cNvSpPr>
            <p:nvPr/>
          </p:nvSpPr>
          <p:spPr bwMode="auto">
            <a:xfrm>
              <a:off x="1908" y="2283"/>
              <a:ext cx="21" cy="21"/>
            </a:xfrm>
            <a:prstGeom prst="ellipse">
              <a:avLst/>
            </a:prstGeom>
            <a:solidFill>
              <a:srgbClr val="000000"/>
            </a:solidFill>
            <a:ln w="6350">
              <a:solidFill>
                <a:srgbClr val="99CCFF"/>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26" name="Oval 185"/>
            <p:cNvSpPr>
              <a:spLocks noChangeArrowheads="1"/>
            </p:cNvSpPr>
            <p:nvPr/>
          </p:nvSpPr>
          <p:spPr bwMode="auto">
            <a:xfrm>
              <a:off x="1908" y="1995"/>
              <a:ext cx="26" cy="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27" name="Oval 186"/>
            <p:cNvSpPr>
              <a:spLocks noChangeArrowheads="1"/>
            </p:cNvSpPr>
            <p:nvPr/>
          </p:nvSpPr>
          <p:spPr bwMode="auto">
            <a:xfrm>
              <a:off x="1908" y="1640"/>
              <a:ext cx="21" cy="21"/>
            </a:xfrm>
            <a:prstGeom prst="ellipse">
              <a:avLst/>
            </a:prstGeom>
            <a:solidFill>
              <a:srgbClr val="000000"/>
            </a:solidFill>
            <a:ln w="6350">
              <a:solidFill>
                <a:srgbClr val="99CCFF"/>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28" name="Oval 187"/>
            <p:cNvSpPr>
              <a:spLocks noChangeArrowheads="1"/>
            </p:cNvSpPr>
            <p:nvPr/>
          </p:nvSpPr>
          <p:spPr bwMode="auto">
            <a:xfrm>
              <a:off x="1908" y="1510"/>
              <a:ext cx="21" cy="21"/>
            </a:xfrm>
            <a:prstGeom prst="ellipse">
              <a:avLst/>
            </a:prstGeom>
            <a:solidFill>
              <a:srgbClr val="000000"/>
            </a:solidFill>
            <a:ln w="6350">
              <a:solidFill>
                <a:srgbClr val="CCCCFF"/>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29" name="Oval 188"/>
            <p:cNvSpPr>
              <a:spLocks noChangeArrowheads="1"/>
            </p:cNvSpPr>
            <p:nvPr/>
          </p:nvSpPr>
          <p:spPr bwMode="auto">
            <a:xfrm>
              <a:off x="1908" y="1243"/>
              <a:ext cx="21" cy="21"/>
            </a:xfrm>
            <a:prstGeom prst="ellipse">
              <a:avLst/>
            </a:prstGeom>
            <a:solidFill>
              <a:srgbClr val="000000"/>
            </a:solidFill>
            <a:ln w="6350">
              <a:solidFill>
                <a:srgbClr val="CCFFCC"/>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30" name="Oval 189"/>
            <p:cNvSpPr>
              <a:spLocks noChangeArrowheads="1"/>
            </p:cNvSpPr>
            <p:nvPr/>
          </p:nvSpPr>
          <p:spPr bwMode="auto">
            <a:xfrm>
              <a:off x="1908" y="670"/>
              <a:ext cx="21" cy="21"/>
            </a:xfrm>
            <a:prstGeom prst="ellipse">
              <a:avLst/>
            </a:prstGeom>
            <a:solidFill>
              <a:srgbClr val="000000"/>
            </a:solidFill>
            <a:ln w="6350">
              <a:solidFill>
                <a:srgbClr val="CCCCFF"/>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31" name="Rectangle 205"/>
            <p:cNvSpPr>
              <a:spLocks noChangeArrowheads="1"/>
            </p:cNvSpPr>
            <p:nvPr/>
          </p:nvSpPr>
          <p:spPr bwMode="auto">
            <a:xfrm>
              <a:off x="1959" y="3741"/>
              <a:ext cx="3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404040"/>
                  </a:solidFill>
                  <a:effectLst/>
                  <a:uLnTx/>
                  <a:uFillTx/>
                  <a:latin typeface="Arial" pitchFamily="34" charset="0"/>
                  <a:ea typeface="+mn-ea"/>
                  <a:cs typeface="Arial" pitchFamily="34" charset="0"/>
                </a:rPr>
                <a:t>C. A. R.</a:t>
              </a:r>
            </a:p>
          </p:txBody>
        </p:sp>
        <p:sp>
          <p:nvSpPr>
            <p:cNvPr id="19540" name="Rectangle 206"/>
            <p:cNvSpPr>
              <a:spLocks noChangeArrowheads="1"/>
            </p:cNvSpPr>
            <p:nvPr/>
          </p:nvSpPr>
          <p:spPr bwMode="auto">
            <a:xfrm>
              <a:off x="1959" y="3160"/>
              <a:ext cx="242" cy="11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rial"/>
                  <a:ea typeface="+mn-ea"/>
                  <a:cs typeface="Arial"/>
                </a:rPr>
                <a:t>Chad</a:t>
              </a:r>
            </a:p>
          </p:txBody>
        </p:sp>
        <p:sp>
          <p:nvSpPr>
            <p:cNvPr id="19541" name="Rectangle 207"/>
            <p:cNvSpPr>
              <a:spLocks noChangeArrowheads="1"/>
            </p:cNvSpPr>
            <p:nvPr/>
          </p:nvSpPr>
          <p:spPr bwMode="auto">
            <a:xfrm>
              <a:off x="1959" y="2408"/>
              <a:ext cx="549" cy="11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rial"/>
                  <a:ea typeface="+mn-ea"/>
                  <a:cs typeface="Arial"/>
                </a:rPr>
                <a:t>Bangladesh</a:t>
              </a:r>
            </a:p>
          </p:txBody>
        </p:sp>
        <p:sp>
          <p:nvSpPr>
            <p:cNvPr id="19542" name="Rectangle 209"/>
            <p:cNvSpPr>
              <a:spLocks noChangeArrowheads="1"/>
            </p:cNvSpPr>
            <p:nvPr/>
          </p:nvSpPr>
          <p:spPr bwMode="auto">
            <a:xfrm>
              <a:off x="1959" y="2241"/>
              <a:ext cx="479" cy="11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rial"/>
                  <a:ea typeface="+mn-ea"/>
                  <a:cs typeface="Arial"/>
                </a:rPr>
                <a:t>Cameroon</a:t>
              </a:r>
            </a:p>
          </p:txBody>
        </p:sp>
        <p:sp>
          <p:nvSpPr>
            <p:cNvPr id="19543" name="Rectangle 210"/>
            <p:cNvSpPr>
              <a:spLocks noChangeArrowheads="1"/>
            </p:cNvSpPr>
            <p:nvPr/>
          </p:nvSpPr>
          <p:spPr bwMode="auto">
            <a:xfrm>
              <a:off x="1959" y="1952"/>
              <a:ext cx="452" cy="11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rial"/>
                  <a:ea typeface="+mn-ea"/>
                  <a:cs typeface="Arial"/>
                </a:rPr>
                <a:t>Honduras</a:t>
              </a:r>
            </a:p>
          </p:txBody>
        </p:sp>
        <p:sp>
          <p:nvSpPr>
            <p:cNvPr id="19544" name="Rectangle 211"/>
            <p:cNvSpPr>
              <a:spLocks noChangeArrowheads="1"/>
            </p:cNvSpPr>
            <p:nvPr/>
          </p:nvSpPr>
          <p:spPr bwMode="auto">
            <a:xfrm>
              <a:off x="1959" y="1597"/>
              <a:ext cx="453" cy="11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rial"/>
                  <a:ea typeface="+mn-ea"/>
                  <a:cs typeface="Arial"/>
                </a:rPr>
                <a:t>Indonesia</a:t>
              </a:r>
            </a:p>
          </p:txBody>
        </p:sp>
        <p:sp>
          <p:nvSpPr>
            <p:cNvPr id="19545" name="Rectangle 212"/>
            <p:cNvSpPr>
              <a:spLocks noChangeArrowheads="1"/>
            </p:cNvSpPr>
            <p:nvPr/>
          </p:nvSpPr>
          <p:spPr bwMode="auto">
            <a:xfrm>
              <a:off x="1959" y="1468"/>
              <a:ext cx="318" cy="11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rial"/>
                  <a:ea typeface="+mn-ea"/>
                  <a:cs typeface="Arial"/>
                </a:rPr>
                <a:t>Bolivia</a:t>
              </a:r>
            </a:p>
          </p:txBody>
        </p:sp>
        <p:sp>
          <p:nvSpPr>
            <p:cNvPr id="19546" name="Rectangle 213"/>
            <p:cNvSpPr>
              <a:spLocks noChangeArrowheads="1"/>
            </p:cNvSpPr>
            <p:nvPr/>
          </p:nvSpPr>
          <p:spPr bwMode="auto">
            <a:xfrm>
              <a:off x="1959" y="1200"/>
              <a:ext cx="242" cy="11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Arial"/>
                  <a:ea typeface="+mn-ea"/>
                  <a:cs typeface="Arial"/>
                </a:rPr>
                <a:t>Cuba</a:t>
              </a:r>
            </a:p>
          </p:txBody>
        </p:sp>
        <p:sp>
          <p:nvSpPr>
            <p:cNvPr id="19547" name="Rectangle 214"/>
            <p:cNvSpPr>
              <a:spLocks noChangeArrowheads="1"/>
            </p:cNvSpPr>
            <p:nvPr/>
          </p:nvSpPr>
          <p:spPr bwMode="auto">
            <a:xfrm>
              <a:off x="1959" y="624"/>
              <a:ext cx="354" cy="11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Arial"/>
                  <a:ea typeface="+mn-ea"/>
                  <a:cs typeface="Arial"/>
                </a:rPr>
                <a:t>Ukraine</a:t>
              </a:r>
            </a:p>
          </p:txBody>
        </p:sp>
      </p:grpSp>
      <p:sp>
        <p:nvSpPr>
          <p:cNvPr id="27676" name="Rectangle 215"/>
          <p:cNvSpPr>
            <a:spLocks noChangeArrowheads="1"/>
          </p:cNvSpPr>
          <p:nvPr/>
        </p:nvSpPr>
        <p:spPr bwMode="auto">
          <a:xfrm>
            <a:off x="3246438" y="643890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0</a:t>
            </a:r>
            <a:endParaRPr kumimoji="0" lang="en-US" altLang="en-US" sz="12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27677" name="Rectangle 216"/>
          <p:cNvSpPr>
            <a:spLocks noChangeArrowheads="1"/>
          </p:cNvSpPr>
          <p:nvPr/>
        </p:nvSpPr>
        <p:spPr bwMode="auto">
          <a:xfrm>
            <a:off x="3246438" y="56562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2</a:t>
            </a:r>
            <a:endParaRPr kumimoji="0" lang="en-US" altLang="en-US" sz="12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27678" name="Rectangle 217"/>
          <p:cNvSpPr>
            <a:spLocks noChangeArrowheads="1"/>
          </p:cNvSpPr>
          <p:nvPr/>
        </p:nvSpPr>
        <p:spPr bwMode="auto">
          <a:xfrm>
            <a:off x="3246438" y="486568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4</a:t>
            </a:r>
            <a:endParaRPr kumimoji="0" lang="en-US" altLang="en-US" sz="12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27679" name="Rectangle 218"/>
          <p:cNvSpPr>
            <a:spLocks noChangeArrowheads="1"/>
          </p:cNvSpPr>
          <p:nvPr/>
        </p:nvSpPr>
        <p:spPr bwMode="auto">
          <a:xfrm>
            <a:off x="3246438" y="408305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6</a:t>
            </a:r>
            <a:endParaRPr kumimoji="0" lang="en-US" altLang="en-US" sz="12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27680" name="Rectangle 219"/>
          <p:cNvSpPr>
            <a:spLocks noChangeArrowheads="1"/>
          </p:cNvSpPr>
          <p:nvPr/>
        </p:nvSpPr>
        <p:spPr bwMode="auto">
          <a:xfrm>
            <a:off x="3246438" y="32940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8</a:t>
            </a:r>
            <a:endParaRPr kumimoji="0" lang="en-US" altLang="en-US" sz="12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27681" name="Rectangle 220"/>
          <p:cNvSpPr>
            <a:spLocks noChangeArrowheads="1"/>
          </p:cNvSpPr>
          <p:nvPr/>
        </p:nvSpPr>
        <p:spPr bwMode="auto">
          <a:xfrm>
            <a:off x="3200400" y="251142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10</a:t>
            </a:r>
            <a:endParaRPr kumimoji="0" lang="en-US" altLang="en-US" sz="12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27682" name="Rectangle 221"/>
          <p:cNvSpPr>
            <a:spLocks noChangeArrowheads="1"/>
          </p:cNvSpPr>
          <p:nvPr/>
        </p:nvSpPr>
        <p:spPr bwMode="auto">
          <a:xfrm>
            <a:off x="3200400" y="1722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12</a:t>
            </a:r>
            <a:endParaRPr kumimoji="0" lang="en-US" altLang="en-US" sz="12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27683" name="Rectangle 222"/>
          <p:cNvSpPr>
            <a:spLocks noChangeArrowheads="1"/>
          </p:cNvSpPr>
          <p:nvPr/>
        </p:nvSpPr>
        <p:spPr bwMode="auto">
          <a:xfrm>
            <a:off x="3200400" y="9382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14</a:t>
            </a:r>
            <a:endParaRPr kumimoji="0" lang="en-US" altLang="en-US" sz="12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27684" name="Rectangle 223"/>
          <p:cNvSpPr>
            <a:spLocks noChangeArrowheads="1"/>
          </p:cNvSpPr>
          <p:nvPr/>
        </p:nvSpPr>
        <p:spPr bwMode="auto">
          <a:xfrm rot="-5400000">
            <a:off x="916006" y="3597991"/>
            <a:ext cx="3732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808080"/>
                </a:solidFill>
                <a:effectLst/>
                <a:uLnTx/>
                <a:uFillTx/>
                <a:latin typeface="Arial" pitchFamily="34" charset="0"/>
                <a:ea typeface="+mn-ea"/>
                <a:cs typeface="Arial" pitchFamily="34" charset="0"/>
              </a:rPr>
              <a:t>Average number of years of schooling</a:t>
            </a:r>
            <a:endParaRPr kumimoji="0" lang="en-US" altLang="en-US" sz="16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27685" name="Rectangle 229"/>
          <p:cNvSpPr>
            <a:spLocks noChangeArrowheads="1"/>
          </p:cNvSpPr>
          <p:nvPr/>
        </p:nvSpPr>
        <p:spPr bwMode="auto">
          <a:xfrm>
            <a:off x="3494088" y="5103813"/>
            <a:ext cx="15597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FF6600"/>
                </a:solidFill>
                <a:effectLst/>
                <a:uLnTx/>
                <a:uFillTx/>
                <a:latin typeface="Arial" pitchFamily="34" charset="0"/>
                <a:ea typeface="+mn-ea"/>
                <a:cs typeface="Arial" pitchFamily="34" charset="0"/>
              </a:rPr>
              <a:t>Education poverty</a:t>
            </a:r>
            <a:endParaRPr kumimoji="0" lang="en-US" altLang="en-US" sz="40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686" name="Rectangle 234"/>
          <p:cNvSpPr>
            <a:spLocks noChangeArrowheads="1"/>
          </p:cNvSpPr>
          <p:nvPr/>
        </p:nvSpPr>
        <p:spPr bwMode="auto">
          <a:xfrm>
            <a:off x="3494088" y="5861050"/>
            <a:ext cx="22971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993300"/>
                </a:solidFill>
                <a:effectLst/>
                <a:uLnTx/>
                <a:uFillTx/>
                <a:latin typeface="Arial" pitchFamily="34" charset="0"/>
                <a:ea typeface="+mn-ea"/>
                <a:cs typeface="Arial" pitchFamily="34" charset="0"/>
              </a:rPr>
              <a:t>Extreme education poverty</a:t>
            </a:r>
            <a:endParaRPr kumimoji="0" lang="en-US" altLang="en-US" sz="40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307" name="Freeform 235"/>
          <p:cNvSpPr>
            <a:spLocks/>
          </p:cNvSpPr>
          <p:nvPr/>
        </p:nvSpPr>
        <p:spPr bwMode="auto">
          <a:xfrm>
            <a:off x="9464675" y="3109913"/>
            <a:ext cx="107950" cy="107950"/>
          </a:xfrm>
          <a:custGeom>
            <a:avLst/>
            <a:gdLst>
              <a:gd name="T0" fmla="*/ 2147483647 w 41"/>
              <a:gd name="T1" fmla="*/ 0 h 41"/>
              <a:gd name="T2" fmla="*/ 2147483647 w 41"/>
              <a:gd name="T3" fmla="*/ 2147483647 h 41"/>
              <a:gd name="T4" fmla="*/ 2147483647 w 41"/>
              <a:gd name="T5" fmla="*/ 2147483647 h 41"/>
              <a:gd name="T6" fmla="*/ 0 w 41"/>
              <a:gd name="T7" fmla="*/ 2147483647 h 41"/>
              <a:gd name="T8" fmla="*/ 2147483647 w 41"/>
              <a:gd name="T9" fmla="*/ 0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20" y="0"/>
                </a:moveTo>
                <a:lnTo>
                  <a:pt x="41" y="21"/>
                </a:lnTo>
                <a:lnTo>
                  <a:pt x="20" y="41"/>
                </a:lnTo>
                <a:lnTo>
                  <a:pt x="0" y="21"/>
                </a:lnTo>
                <a:lnTo>
                  <a:pt x="20" y="0"/>
                </a:lnTo>
                <a:close/>
              </a:path>
            </a:pathLst>
          </a:custGeom>
          <a:solidFill>
            <a:srgbClr val="D0B9FF"/>
          </a:solidFill>
          <a:ln>
            <a:noFill/>
          </a:ln>
          <a:extLst>
            <a:ext uri="{91240B29-F687-4F45-9708-019B960494DF}">
              <a14:hiddenLine xmlns:a14="http://schemas.microsoft.com/office/drawing/2010/main" w="6350">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08" name="Oval 236"/>
          <p:cNvSpPr>
            <a:spLocks noChangeArrowheads="1"/>
          </p:cNvSpPr>
          <p:nvPr/>
        </p:nvSpPr>
        <p:spPr bwMode="auto">
          <a:xfrm>
            <a:off x="9491663" y="3406776"/>
            <a:ext cx="107950" cy="111125"/>
          </a:xfrm>
          <a:prstGeom prst="ellipse">
            <a:avLst/>
          </a:prstGeom>
          <a:solidFill>
            <a:srgbClr val="6F91FD"/>
          </a:solidFill>
          <a:ln>
            <a:noFill/>
          </a:ln>
          <a:extLst>
            <a:ext uri="{91240B29-F687-4F45-9708-019B960494DF}">
              <a14:hiddenLine xmlns:a14="http://schemas.microsoft.com/office/drawing/2010/main" w="6350">
                <a:solidFill>
                  <a:srgbClr val="000000"/>
                </a:solidFill>
                <a:round/>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a:ln>
                <a:noFill/>
              </a:ln>
              <a:solidFill>
                <a:srgbClr val="643498"/>
              </a:solidFill>
              <a:effectLst/>
              <a:uLnTx/>
              <a:uFillTx/>
              <a:latin typeface="Arial" pitchFamily="34" charset="0"/>
              <a:ea typeface="+mn-ea"/>
              <a:cs typeface="Arial" pitchFamily="34" charset="0"/>
            </a:endParaRPr>
          </a:p>
        </p:txBody>
      </p:sp>
      <p:sp>
        <p:nvSpPr>
          <p:cNvPr id="27689" name="AutoShape 239"/>
          <p:cNvSpPr>
            <a:spLocks noChangeArrowheads="1"/>
          </p:cNvSpPr>
          <p:nvPr/>
        </p:nvSpPr>
        <p:spPr bwMode="auto">
          <a:xfrm>
            <a:off x="3048000" y="2582863"/>
            <a:ext cx="152400" cy="1752600"/>
          </a:xfrm>
          <a:prstGeom prst="upArrow">
            <a:avLst>
              <a:gd name="adj1" fmla="val 50000"/>
              <a:gd name="adj2" fmla="val 287500"/>
            </a:avLst>
          </a:prstGeom>
          <a:solidFill>
            <a:srgbClr val="D9E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314" name="Line 242"/>
          <p:cNvSpPr>
            <a:spLocks noChangeShapeType="1"/>
          </p:cNvSpPr>
          <p:nvPr/>
        </p:nvSpPr>
        <p:spPr bwMode="auto">
          <a:xfrm>
            <a:off x="6858000" y="5173663"/>
            <a:ext cx="0" cy="76200"/>
          </a:xfrm>
          <a:prstGeom prst="line">
            <a:avLst/>
          </a:prstGeom>
          <a:noFill/>
          <a:ln w="635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94" name="Line 122"/>
          <p:cNvSpPr>
            <a:spLocks noChangeShapeType="1"/>
          </p:cNvSpPr>
          <p:nvPr/>
        </p:nvSpPr>
        <p:spPr bwMode="auto">
          <a:xfrm flipH="1">
            <a:off x="6858000" y="4030663"/>
            <a:ext cx="0" cy="1143000"/>
          </a:xfrm>
          <a:prstGeom prst="line">
            <a:avLst/>
          </a:prstGeom>
          <a:noFill/>
          <a:ln w="635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nvGrpSpPr>
          <p:cNvPr id="11" name="Group 249"/>
          <p:cNvGrpSpPr>
            <a:grpSpLocks/>
          </p:cNvGrpSpPr>
          <p:nvPr/>
        </p:nvGrpSpPr>
        <p:grpSpPr bwMode="auto">
          <a:xfrm>
            <a:off x="6862764" y="2630489"/>
            <a:ext cx="1139825" cy="2619375"/>
            <a:chOff x="3363" y="1422"/>
            <a:chExt cx="718" cy="1650"/>
          </a:xfrm>
        </p:grpSpPr>
        <p:sp>
          <p:nvSpPr>
            <p:cNvPr id="27717" name="Line 51"/>
            <p:cNvSpPr>
              <a:spLocks noChangeShapeType="1"/>
            </p:cNvSpPr>
            <p:nvPr/>
          </p:nvSpPr>
          <p:spPr bwMode="auto">
            <a:xfrm>
              <a:off x="3363" y="2308"/>
              <a:ext cx="718" cy="0"/>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18" name="Line 52"/>
            <p:cNvSpPr>
              <a:spLocks noChangeShapeType="1"/>
            </p:cNvSpPr>
            <p:nvPr/>
          </p:nvSpPr>
          <p:spPr bwMode="auto">
            <a:xfrm>
              <a:off x="3363" y="3072"/>
              <a:ext cx="718" cy="0"/>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19" name="Line 49"/>
            <p:cNvSpPr>
              <a:spLocks noChangeShapeType="1"/>
            </p:cNvSpPr>
            <p:nvPr/>
          </p:nvSpPr>
          <p:spPr bwMode="auto">
            <a:xfrm>
              <a:off x="3363" y="1519"/>
              <a:ext cx="718" cy="0"/>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20" name="Line 50"/>
            <p:cNvSpPr>
              <a:spLocks noChangeShapeType="1"/>
            </p:cNvSpPr>
            <p:nvPr/>
          </p:nvSpPr>
          <p:spPr bwMode="auto">
            <a:xfrm>
              <a:off x="3363" y="1422"/>
              <a:ext cx="718" cy="0"/>
            </a:xfrm>
            <a:prstGeom prst="line">
              <a:avLst/>
            </a:prstGeom>
            <a:noFill/>
            <a:ln w="12700">
              <a:solidFill>
                <a:srgbClr val="99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grpSp>
        <p:nvGrpSpPr>
          <p:cNvPr id="12" name="Group 244"/>
          <p:cNvGrpSpPr>
            <a:grpSpLocks/>
          </p:cNvGrpSpPr>
          <p:nvPr/>
        </p:nvGrpSpPr>
        <p:grpSpPr bwMode="auto">
          <a:xfrm>
            <a:off x="7970839" y="2465388"/>
            <a:ext cx="65087" cy="3098800"/>
            <a:chOff x="4061" y="1318"/>
            <a:chExt cx="41" cy="1952"/>
          </a:xfrm>
        </p:grpSpPr>
        <p:sp>
          <p:nvSpPr>
            <p:cNvPr id="27709" name="Freeform 176"/>
            <p:cNvSpPr>
              <a:spLocks/>
            </p:cNvSpPr>
            <p:nvPr/>
          </p:nvSpPr>
          <p:spPr bwMode="auto">
            <a:xfrm>
              <a:off x="4061" y="1452"/>
              <a:ext cx="41" cy="42"/>
            </a:xfrm>
            <a:custGeom>
              <a:avLst/>
              <a:gdLst>
                <a:gd name="T0" fmla="*/ 20 w 41"/>
                <a:gd name="T1" fmla="*/ 0 h 42"/>
                <a:gd name="T2" fmla="*/ 41 w 41"/>
                <a:gd name="T3" fmla="*/ 21 h 42"/>
                <a:gd name="T4" fmla="*/ 20 w 41"/>
                <a:gd name="T5" fmla="*/ 42 h 42"/>
                <a:gd name="T6" fmla="*/ 0 w 41"/>
                <a:gd name="T7" fmla="*/ 21 h 42"/>
                <a:gd name="T8" fmla="*/ 20 w 41"/>
                <a:gd name="T9" fmla="*/ 0 h 42"/>
                <a:gd name="T10" fmla="*/ 0 60000 65536"/>
                <a:gd name="T11" fmla="*/ 0 60000 65536"/>
                <a:gd name="T12" fmla="*/ 0 60000 65536"/>
                <a:gd name="T13" fmla="*/ 0 60000 65536"/>
                <a:gd name="T14" fmla="*/ 0 60000 65536"/>
                <a:gd name="T15" fmla="*/ 0 w 41"/>
                <a:gd name="T16" fmla="*/ 0 h 42"/>
                <a:gd name="T17" fmla="*/ 41 w 41"/>
                <a:gd name="T18" fmla="*/ 42 h 42"/>
              </a:gdLst>
              <a:ahLst/>
              <a:cxnLst>
                <a:cxn ang="T10">
                  <a:pos x="T0" y="T1"/>
                </a:cxn>
                <a:cxn ang="T11">
                  <a:pos x="T2" y="T3"/>
                </a:cxn>
                <a:cxn ang="T12">
                  <a:pos x="T4" y="T5"/>
                </a:cxn>
                <a:cxn ang="T13">
                  <a:pos x="T6" y="T7"/>
                </a:cxn>
                <a:cxn ang="T14">
                  <a:pos x="T8" y="T9"/>
                </a:cxn>
              </a:cxnLst>
              <a:rect l="T15" t="T16" r="T17" b="T18"/>
              <a:pathLst>
                <a:path w="41" h="42">
                  <a:moveTo>
                    <a:pt x="20" y="0"/>
                  </a:moveTo>
                  <a:lnTo>
                    <a:pt x="41" y="21"/>
                  </a:lnTo>
                  <a:lnTo>
                    <a:pt x="20" y="42"/>
                  </a:lnTo>
                  <a:lnTo>
                    <a:pt x="0" y="21"/>
                  </a:lnTo>
                  <a:lnTo>
                    <a:pt x="20" y="0"/>
                  </a:lnTo>
                  <a:close/>
                </a:path>
              </a:pathLst>
            </a:custGeom>
            <a:solidFill>
              <a:srgbClr val="D0B9FF"/>
            </a:solidFill>
            <a:ln>
              <a:noFill/>
            </a:ln>
            <a:extLst>
              <a:ext uri="{91240B29-F687-4F45-9708-019B960494DF}">
                <a14:hiddenLine xmlns:a14="http://schemas.microsoft.com/office/drawing/2010/main" w="6350">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10" name="Oval 161"/>
            <p:cNvSpPr>
              <a:spLocks noChangeArrowheads="1"/>
            </p:cNvSpPr>
            <p:nvPr/>
          </p:nvSpPr>
          <p:spPr bwMode="auto">
            <a:xfrm>
              <a:off x="4061" y="1539"/>
              <a:ext cx="41" cy="42"/>
            </a:xfrm>
            <a:prstGeom prst="ellipse">
              <a:avLst/>
            </a:prstGeom>
            <a:solidFill>
              <a:srgbClr val="6F91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11" name="Oval 171"/>
            <p:cNvSpPr>
              <a:spLocks noChangeArrowheads="1"/>
            </p:cNvSpPr>
            <p:nvPr/>
          </p:nvSpPr>
          <p:spPr bwMode="auto">
            <a:xfrm>
              <a:off x="4061" y="3228"/>
              <a:ext cx="41" cy="42"/>
            </a:xfrm>
            <a:prstGeom prst="ellipse">
              <a:avLst/>
            </a:prstGeom>
            <a:solidFill>
              <a:srgbClr val="6F91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12" name="Oval 164"/>
            <p:cNvSpPr>
              <a:spLocks noChangeArrowheads="1"/>
            </p:cNvSpPr>
            <p:nvPr/>
          </p:nvSpPr>
          <p:spPr bwMode="auto">
            <a:xfrm>
              <a:off x="4061" y="1473"/>
              <a:ext cx="41" cy="41"/>
            </a:xfrm>
            <a:prstGeom prst="ellipse">
              <a:avLst/>
            </a:prstGeom>
            <a:solidFill>
              <a:srgbClr val="6F91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13" name="Freeform 177"/>
            <p:cNvSpPr>
              <a:spLocks/>
            </p:cNvSpPr>
            <p:nvPr/>
          </p:nvSpPr>
          <p:spPr bwMode="auto">
            <a:xfrm>
              <a:off x="4061" y="1318"/>
              <a:ext cx="41" cy="42"/>
            </a:xfrm>
            <a:custGeom>
              <a:avLst/>
              <a:gdLst>
                <a:gd name="T0" fmla="*/ 20 w 41"/>
                <a:gd name="T1" fmla="*/ 0 h 42"/>
                <a:gd name="T2" fmla="*/ 41 w 41"/>
                <a:gd name="T3" fmla="*/ 21 h 42"/>
                <a:gd name="T4" fmla="*/ 20 w 41"/>
                <a:gd name="T5" fmla="*/ 42 h 42"/>
                <a:gd name="T6" fmla="*/ 0 w 41"/>
                <a:gd name="T7" fmla="*/ 21 h 42"/>
                <a:gd name="T8" fmla="*/ 20 w 41"/>
                <a:gd name="T9" fmla="*/ 0 h 42"/>
                <a:gd name="T10" fmla="*/ 0 60000 65536"/>
                <a:gd name="T11" fmla="*/ 0 60000 65536"/>
                <a:gd name="T12" fmla="*/ 0 60000 65536"/>
                <a:gd name="T13" fmla="*/ 0 60000 65536"/>
                <a:gd name="T14" fmla="*/ 0 60000 65536"/>
                <a:gd name="T15" fmla="*/ 0 w 41"/>
                <a:gd name="T16" fmla="*/ 0 h 42"/>
                <a:gd name="T17" fmla="*/ 41 w 41"/>
                <a:gd name="T18" fmla="*/ 42 h 42"/>
              </a:gdLst>
              <a:ahLst/>
              <a:cxnLst>
                <a:cxn ang="T10">
                  <a:pos x="T0" y="T1"/>
                </a:cxn>
                <a:cxn ang="T11">
                  <a:pos x="T2" y="T3"/>
                </a:cxn>
                <a:cxn ang="T12">
                  <a:pos x="T4" y="T5"/>
                </a:cxn>
                <a:cxn ang="T13">
                  <a:pos x="T6" y="T7"/>
                </a:cxn>
                <a:cxn ang="T14">
                  <a:pos x="T8" y="T9"/>
                </a:cxn>
              </a:cxnLst>
              <a:rect l="T15" t="T16" r="T17" b="T18"/>
              <a:pathLst>
                <a:path w="41" h="42">
                  <a:moveTo>
                    <a:pt x="20" y="0"/>
                  </a:moveTo>
                  <a:lnTo>
                    <a:pt x="41" y="21"/>
                  </a:lnTo>
                  <a:lnTo>
                    <a:pt x="20" y="42"/>
                  </a:lnTo>
                  <a:lnTo>
                    <a:pt x="0" y="21"/>
                  </a:lnTo>
                  <a:lnTo>
                    <a:pt x="20" y="0"/>
                  </a:lnTo>
                  <a:close/>
                </a:path>
              </a:pathLst>
            </a:custGeom>
            <a:solidFill>
              <a:srgbClr val="D0B9FF"/>
            </a:solidFill>
            <a:ln>
              <a:noFill/>
            </a:ln>
            <a:extLst>
              <a:ext uri="{91240B29-F687-4F45-9708-019B960494DF}">
                <a14:hiddenLine xmlns:a14="http://schemas.microsoft.com/office/drawing/2010/main" w="6350">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14" name="Freeform 179"/>
            <p:cNvSpPr>
              <a:spLocks/>
            </p:cNvSpPr>
            <p:nvPr/>
          </p:nvSpPr>
          <p:spPr bwMode="auto">
            <a:xfrm>
              <a:off x="4061" y="2856"/>
              <a:ext cx="41" cy="42"/>
            </a:xfrm>
            <a:custGeom>
              <a:avLst/>
              <a:gdLst>
                <a:gd name="T0" fmla="*/ 20 w 41"/>
                <a:gd name="T1" fmla="*/ 0 h 42"/>
                <a:gd name="T2" fmla="*/ 41 w 41"/>
                <a:gd name="T3" fmla="*/ 21 h 42"/>
                <a:gd name="T4" fmla="*/ 20 w 41"/>
                <a:gd name="T5" fmla="*/ 42 h 42"/>
                <a:gd name="T6" fmla="*/ 0 w 41"/>
                <a:gd name="T7" fmla="*/ 21 h 42"/>
                <a:gd name="T8" fmla="*/ 20 w 41"/>
                <a:gd name="T9" fmla="*/ 0 h 42"/>
                <a:gd name="T10" fmla="*/ 0 60000 65536"/>
                <a:gd name="T11" fmla="*/ 0 60000 65536"/>
                <a:gd name="T12" fmla="*/ 0 60000 65536"/>
                <a:gd name="T13" fmla="*/ 0 60000 65536"/>
                <a:gd name="T14" fmla="*/ 0 60000 65536"/>
                <a:gd name="T15" fmla="*/ 0 w 41"/>
                <a:gd name="T16" fmla="*/ 0 h 42"/>
                <a:gd name="T17" fmla="*/ 41 w 41"/>
                <a:gd name="T18" fmla="*/ 42 h 42"/>
              </a:gdLst>
              <a:ahLst/>
              <a:cxnLst>
                <a:cxn ang="T10">
                  <a:pos x="T0" y="T1"/>
                </a:cxn>
                <a:cxn ang="T11">
                  <a:pos x="T2" y="T3"/>
                </a:cxn>
                <a:cxn ang="T12">
                  <a:pos x="T4" y="T5"/>
                </a:cxn>
                <a:cxn ang="T13">
                  <a:pos x="T6" y="T7"/>
                </a:cxn>
                <a:cxn ang="T14">
                  <a:pos x="T8" y="T9"/>
                </a:cxn>
              </a:cxnLst>
              <a:rect l="T15" t="T16" r="T17" b="T18"/>
              <a:pathLst>
                <a:path w="41" h="42">
                  <a:moveTo>
                    <a:pt x="20" y="0"/>
                  </a:moveTo>
                  <a:lnTo>
                    <a:pt x="41" y="21"/>
                  </a:lnTo>
                  <a:lnTo>
                    <a:pt x="20" y="42"/>
                  </a:lnTo>
                  <a:lnTo>
                    <a:pt x="0" y="21"/>
                  </a:lnTo>
                  <a:lnTo>
                    <a:pt x="20" y="0"/>
                  </a:lnTo>
                  <a:close/>
                </a:path>
              </a:pathLst>
            </a:custGeom>
            <a:solidFill>
              <a:srgbClr val="D0B9FF"/>
            </a:solidFill>
            <a:ln>
              <a:noFill/>
            </a:ln>
            <a:extLst>
              <a:ext uri="{91240B29-F687-4F45-9708-019B960494DF}">
                <a14:hiddenLine xmlns:a14="http://schemas.microsoft.com/office/drawing/2010/main" w="6350">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715" name="Oval 168"/>
            <p:cNvSpPr>
              <a:spLocks noChangeArrowheads="1"/>
            </p:cNvSpPr>
            <p:nvPr/>
          </p:nvSpPr>
          <p:spPr bwMode="auto">
            <a:xfrm>
              <a:off x="4061" y="2292"/>
              <a:ext cx="41" cy="42"/>
            </a:xfrm>
            <a:prstGeom prst="ellipse">
              <a:avLst/>
            </a:prstGeom>
            <a:solidFill>
              <a:srgbClr val="6F91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716" name="Freeform 178"/>
            <p:cNvSpPr>
              <a:spLocks/>
            </p:cNvSpPr>
            <p:nvPr/>
          </p:nvSpPr>
          <p:spPr bwMode="auto">
            <a:xfrm>
              <a:off x="4061" y="2283"/>
              <a:ext cx="41" cy="42"/>
            </a:xfrm>
            <a:custGeom>
              <a:avLst/>
              <a:gdLst>
                <a:gd name="T0" fmla="*/ 20 w 41"/>
                <a:gd name="T1" fmla="*/ 0 h 42"/>
                <a:gd name="T2" fmla="*/ 41 w 41"/>
                <a:gd name="T3" fmla="*/ 21 h 42"/>
                <a:gd name="T4" fmla="*/ 20 w 41"/>
                <a:gd name="T5" fmla="*/ 42 h 42"/>
                <a:gd name="T6" fmla="*/ 0 w 41"/>
                <a:gd name="T7" fmla="*/ 21 h 42"/>
                <a:gd name="T8" fmla="*/ 20 w 41"/>
                <a:gd name="T9" fmla="*/ 0 h 42"/>
                <a:gd name="T10" fmla="*/ 0 60000 65536"/>
                <a:gd name="T11" fmla="*/ 0 60000 65536"/>
                <a:gd name="T12" fmla="*/ 0 60000 65536"/>
                <a:gd name="T13" fmla="*/ 0 60000 65536"/>
                <a:gd name="T14" fmla="*/ 0 60000 65536"/>
                <a:gd name="T15" fmla="*/ 0 w 41"/>
                <a:gd name="T16" fmla="*/ 0 h 42"/>
                <a:gd name="T17" fmla="*/ 41 w 41"/>
                <a:gd name="T18" fmla="*/ 42 h 42"/>
              </a:gdLst>
              <a:ahLst/>
              <a:cxnLst>
                <a:cxn ang="T10">
                  <a:pos x="T0" y="T1"/>
                </a:cxn>
                <a:cxn ang="T11">
                  <a:pos x="T2" y="T3"/>
                </a:cxn>
                <a:cxn ang="T12">
                  <a:pos x="T4" y="T5"/>
                </a:cxn>
                <a:cxn ang="T13">
                  <a:pos x="T6" y="T7"/>
                </a:cxn>
                <a:cxn ang="T14">
                  <a:pos x="T8" y="T9"/>
                </a:cxn>
              </a:cxnLst>
              <a:rect l="T15" t="T16" r="T17" b="T18"/>
              <a:pathLst>
                <a:path w="41" h="42">
                  <a:moveTo>
                    <a:pt x="20" y="0"/>
                  </a:moveTo>
                  <a:lnTo>
                    <a:pt x="41" y="21"/>
                  </a:lnTo>
                  <a:lnTo>
                    <a:pt x="20" y="42"/>
                  </a:lnTo>
                  <a:lnTo>
                    <a:pt x="0" y="21"/>
                  </a:lnTo>
                  <a:lnTo>
                    <a:pt x="20" y="0"/>
                  </a:lnTo>
                  <a:close/>
                </a:path>
              </a:pathLst>
            </a:custGeom>
            <a:solidFill>
              <a:srgbClr val="D0B9FF"/>
            </a:solidFill>
            <a:ln>
              <a:noFill/>
            </a:ln>
            <a:extLst>
              <a:ext uri="{91240B29-F687-4F45-9708-019B960494DF}">
                <a14:hiddenLine xmlns:a14="http://schemas.microsoft.com/office/drawing/2010/main" w="6350">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grpSp>
      <p:sp>
        <p:nvSpPr>
          <p:cNvPr id="3199" name="Freeform 127"/>
          <p:cNvSpPr>
            <a:spLocks/>
          </p:cNvSpPr>
          <p:nvPr/>
        </p:nvSpPr>
        <p:spPr bwMode="auto">
          <a:xfrm>
            <a:off x="4552951" y="3898900"/>
            <a:ext cx="41275" cy="39688"/>
          </a:xfrm>
          <a:custGeom>
            <a:avLst/>
            <a:gdLst>
              <a:gd name="T0" fmla="*/ 2147483647 w 26"/>
              <a:gd name="T1" fmla="*/ 0 h 25"/>
              <a:gd name="T2" fmla="*/ 2147483647 w 26"/>
              <a:gd name="T3" fmla="*/ 2147483647 h 25"/>
              <a:gd name="T4" fmla="*/ 2147483647 w 26"/>
              <a:gd name="T5" fmla="*/ 2147483647 h 25"/>
              <a:gd name="T6" fmla="*/ 0 w 26"/>
              <a:gd name="T7" fmla="*/ 2147483647 h 25"/>
              <a:gd name="T8" fmla="*/ 2147483647 w 26"/>
              <a:gd name="T9" fmla="*/ 0 h 25"/>
              <a:gd name="T10" fmla="*/ 0 60000 65536"/>
              <a:gd name="T11" fmla="*/ 0 60000 65536"/>
              <a:gd name="T12" fmla="*/ 0 60000 65536"/>
              <a:gd name="T13" fmla="*/ 0 60000 65536"/>
              <a:gd name="T14" fmla="*/ 0 60000 65536"/>
              <a:gd name="T15" fmla="*/ 0 w 26"/>
              <a:gd name="T16" fmla="*/ 0 h 25"/>
              <a:gd name="T17" fmla="*/ 26 w 26"/>
              <a:gd name="T18" fmla="*/ 25 h 25"/>
            </a:gdLst>
            <a:ahLst/>
            <a:cxnLst>
              <a:cxn ang="T10">
                <a:pos x="T0" y="T1"/>
              </a:cxn>
              <a:cxn ang="T11">
                <a:pos x="T2" y="T3"/>
              </a:cxn>
              <a:cxn ang="T12">
                <a:pos x="T4" y="T5"/>
              </a:cxn>
              <a:cxn ang="T13">
                <a:pos x="T6" y="T7"/>
              </a:cxn>
              <a:cxn ang="T14">
                <a:pos x="T8" y="T9"/>
              </a:cxn>
            </a:cxnLst>
            <a:rect l="T15" t="T16" r="T17" b="T18"/>
            <a:pathLst>
              <a:path w="26" h="25">
                <a:moveTo>
                  <a:pt x="13" y="0"/>
                </a:moveTo>
                <a:lnTo>
                  <a:pt x="26" y="12"/>
                </a:lnTo>
                <a:lnTo>
                  <a:pt x="13" y="25"/>
                </a:lnTo>
                <a:lnTo>
                  <a:pt x="0" y="12"/>
                </a:lnTo>
                <a:lnTo>
                  <a:pt x="13" y="0"/>
                </a:lnTo>
                <a:close/>
              </a:path>
            </a:pathLst>
          </a:custGeom>
          <a:solidFill>
            <a:srgbClr val="969696"/>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25" name="Rectangle 253"/>
          <p:cNvSpPr>
            <a:spLocks noChangeArrowheads="1"/>
          </p:cNvSpPr>
          <p:nvPr/>
        </p:nvSpPr>
        <p:spPr bwMode="auto">
          <a:xfrm>
            <a:off x="7029451" y="5335589"/>
            <a:ext cx="2952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3.3 years</a:t>
            </a:r>
          </a:p>
        </p:txBody>
      </p:sp>
      <p:sp>
        <p:nvSpPr>
          <p:cNvPr id="3326" name="Rectangle 254"/>
          <p:cNvSpPr>
            <a:spLocks noChangeArrowheads="1"/>
          </p:cNvSpPr>
          <p:nvPr/>
        </p:nvSpPr>
        <p:spPr bwMode="auto">
          <a:xfrm>
            <a:off x="7038976" y="4002089"/>
            <a:ext cx="2952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6.4 years</a:t>
            </a:r>
          </a:p>
        </p:txBody>
      </p:sp>
      <p:sp>
        <p:nvSpPr>
          <p:cNvPr id="3329" name="Rectangle 257"/>
          <p:cNvSpPr>
            <a:spLocks noChangeArrowheads="1"/>
          </p:cNvSpPr>
          <p:nvPr/>
        </p:nvSpPr>
        <p:spPr bwMode="auto">
          <a:xfrm>
            <a:off x="5895976" y="5259389"/>
            <a:ext cx="2952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3.5 years</a:t>
            </a:r>
          </a:p>
        </p:txBody>
      </p:sp>
      <p:sp>
        <p:nvSpPr>
          <p:cNvPr id="3330" name="Rectangle 258"/>
          <p:cNvSpPr>
            <a:spLocks noChangeArrowheads="1"/>
          </p:cNvSpPr>
          <p:nvPr/>
        </p:nvSpPr>
        <p:spPr bwMode="auto">
          <a:xfrm>
            <a:off x="5886451" y="2363789"/>
            <a:ext cx="2952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9.7 years</a:t>
            </a:r>
          </a:p>
        </p:txBody>
      </p:sp>
      <p:sp>
        <p:nvSpPr>
          <p:cNvPr id="3331" name="Rectangle 259"/>
          <p:cNvSpPr>
            <a:spLocks noChangeArrowheads="1"/>
          </p:cNvSpPr>
          <p:nvPr/>
        </p:nvSpPr>
        <p:spPr bwMode="auto">
          <a:xfrm>
            <a:off x="7038975" y="6469064"/>
            <a:ext cx="28575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0.5 years</a:t>
            </a:r>
          </a:p>
        </p:txBody>
      </p:sp>
      <p:sp>
        <p:nvSpPr>
          <p:cNvPr id="3332" name="Rectangle 260"/>
          <p:cNvSpPr>
            <a:spLocks noChangeArrowheads="1"/>
          </p:cNvSpPr>
          <p:nvPr/>
        </p:nvSpPr>
        <p:spPr bwMode="auto">
          <a:xfrm>
            <a:off x="8162926" y="2154239"/>
            <a:ext cx="4540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C3300"/>
                </a:solidFill>
                <a:effectLst/>
                <a:uLnTx/>
                <a:uFillTx/>
                <a:latin typeface="Arial" pitchFamily="34" charset="0"/>
                <a:ea typeface="+mn-ea"/>
                <a:cs typeface="Arial" pitchFamily="34" charset="0"/>
              </a:rPr>
              <a:t>10.3 years</a:t>
            </a:r>
          </a:p>
        </p:txBody>
      </p:sp>
      <p:sp>
        <p:nvSpPr>
          <p:cNvPr id="3333" name="Rectangle 261"/>
          <p:cNvSpPr>
            <a:spLocks noChangeArrowheads="1"/>
          </p:cNvSpPr>
          <p:nvPr/>
        </p:nvSpPr>
        <p:spPr bwMode="auto">
          <a:xfrm>
            <a:off x="8174038" y="5564189"/>
            <a:ext cx="4508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C3300"/>
                </a:solidFill>
                <a:effectLst/>
                <a:uLnTx/>
                <a:uFillTx/>
                <a:latin typeface="Arial" pitchFamily="34" charset="0"/>
                <a:ea typeface="+mn-ea"/>
                <a:cs typeface="Arial" pitchFamily="34" charset="0"/>
              </a:rPr>
              <a:t>2.6 years</a:t>
            </a:r>
          </a:p>
        </p:txBody>
      </p:sp>
      <p:sp>
        <p:nvSpPr>
          <p:cNvPr id="3334" name="Rectangle 262"/>
          <p:cNvSpPr>
            <a:spLocks noChangeArrowheads="1"/>
          </p:cNvSpPr>
          <p:nvPr/>
        </p:nvSpPr>
        <p:spPr bwMode="auto">
          <a:xfrm>
            <a:off x="8231189" y="6464301"/>
            <a:ext cx="2952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C3300"/>
                </a:solidFill>
                <a:effectLst/>
                <a:uLnTx/>
                <a:uFillTx/>
                <a:latin typeface="Arial" pitchFamily="34" charset="0"/>
                <a:ea typeface="+mn-ea"/>
                <a:cs typeface="Arial" pitchFamily="34" charset="0"/>
              </a:rPr>
              <a:t>0.3 years</a:t>
            </a:r>
          </a:p>
        </p:txBody>
      </p:sp>
      <p:sp>
        <p:nvSpPr>
          <p:cNvPr id="3335" name="Rectangle 263"/>
          <p:cNvSpPr>
            <a:spLocks noChangeArrowheads="1"/>
          </p:cNvSpPr>
          <p:nvPr/>
        </p:nvSpPr>
        <p:spPr bwMode="auto">
          <a:xfrm>
            <a:off x="9528175" y="3057525"/>
            <a:ext cx="1143000" cy="185738"/>
          </a:xfrm>
          <a:prstGeom prst="rect">
            <a:avLst/>
          </a:prstGeom>
          <a:noFill/>
          <a:ln w="9525">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08080">
                    <a:lumMod val="75000"/>
                  </a:srgbClr>
                </a:solidFill>
                <a:effectLst/>
                <a:uLnTx/>
                <a:uFillTx/>
                <a:latin typeface="Arial"/>
                <a:ea typeface="+mn-ea"/>
                <a:cs typeface="Arial"/>
              </a:rPr>
              <a:t>Boys</a:t>
            </a:r>
          </a:p>
        </p:txBody>
      </p:sp>
      <p:sp>
        <p:nvSpPr>
          <p:cNvPr id="3336" name="Rectangle 264"/>
          <p:cNvSpPr>
            <a:spLocks noChangeArrowheads="1"/>
          </p:cNvSpPr>
          <p:nvPr/>
        </p:nvSpPr>
        <p:spPr bwMode="auto">
          <a:xfrm>
            <a:off x="9510713" y="3367089"/>
            <a:ext cx="1143000" cy="180975"/>
          </a:xfrm>
          <a:prstGeom prst="rect">
            <a:avLst/>
          </a:prstGeom>
          <a:noFill/>
          <a:ln w="9525">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08080">
                    <a:lumMod val="75000"/>
                  </a:srgbClr>
                </a:solidFill>
                <a:effectLst/>
                <a:uLnTx/>
                <a:uFillTx/>
                <a:latin typeface="Arial"/>
                <a:ea typeface="+mn-ea"/>
                <a:cs typeface="Arial"/>
              </a:rPr>
              <a:t>Girls</a:t>
            </a:r>
          </a:p>
        </p:txBody>
      </p:sp>
      <p:sp>
        <p:nvSpPr>
          <p:cNvPr id="3337" name="Rectangle 265"/>
          <p:cNvSpPr>
            <a:spLocks noChangeArrowheads="1"/>
          </p:cNvSpPr>
          <p:nvPr/>
        </p:nvSpPr>
        <p:spPr bwMode="auto">
          <a:xfrm>
            <a:off x="3797301" y="4027489"/>
            <a:ext cx="695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CC3300"/>
                </a:solidFill>
                <a:effectLst/>
                <a:uLnTx/>
                <a:uFillTx/>
                <a:latin typeface="Arial" pitchFamily="34" charset="0"/>
                <a:ea typeface="+mn-ea"/>
                <a:cs typeface="Arial" pitchFamily="34" charset="0"/>
              </a:rPr>
              <a:t>6.7 years</a:t>
            </a:r>
          </a:p>
        </p:txBody>
      </p:sp>
      <p:sp>
        <p:nvSpPr>
          <p:cNvPr id="3339" name="Rectangle 267"/>
          <p:cNvSpPr>
            <a:spLocks noChangeArrowheads="1"/>
          </p:cNvSpPr>
          <p:nvPr/>
        </p:nvSpPr>
        <p:spPr bwMode="auto">
          <a:xfrm>
            <a:off x="6991351" y="2201864"/>
            <a:ext cx="2952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808080"/>
                </a:solidFill>
                <a:effectLst/>
                <a:uLnTx/>
                <a:uFillTx/>
                <a:latin typeface="Arial" pitchFamily="34" charset="0"/>
                <a:ea typeface="+mn-ea"/>
                <a:cs typeface="Arial" pitchFamily="34" charset="0"/>
              </a:rPr>
              <a:t>10 years</a:t>
            </a:r>
          </a:p>
        </p:txBody>
      </p:sp>
      <p:sp>
        <p:nvSpPr>
          <p:cNvPr id="27707" name="Rectangle 126"/>
          <p:cNvSpPr>
            <a:spLocks noChangeArrowheads="1"/>
          </p:cNvSpPr>
          <p:nvPr/>
        </p:nvSpPr>
        <p:spPr bwMode="auto">
          <a:xfrm>
            <a:off x="1524001" y="-25400"/>
            <a:ext cx="914717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404040"/>
                </a:solidFill>
                <a:effectLst/>
                <a:uLnTx/>
                <a:uFillTx/>
                <a:latin typeface="Calibri" pitchFamily="34" charset="0"/>
                <a:ea typeface="+mn-ea"/>
                <a:cs typeface="Arial" pitchFamily="34" charset="0"/>
              </a:rPr>
              <a:t>Education marginalization – inequalities within countries</a:t>
            </a:r>
          </a:p>
        </p:txBody>
      </p:sp>
      <p:sp>
        <p:nvSpPr>
          <p:cNvPr id="27708" name="Rectangle 127"/>
          <p:cNvSpPr>
            <a:spLocks noChangeArrowheads="1"/>
          </p:cNvSpPr>
          <p:nvPr/>
        </p:nvSpPr>
        <p:spPr bwMode="auto">
          <a:xfrm>
            <a:off x="8824914" y="703264"/>
            <a:ext cx="16652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2800" b="0" i="0" u="none" strike="noStrike" kern="1200" cap="none" spc="0" normalizeH="0" baseline="0" noProof="0">
                <a:ln>
                  <a:noFill/>
                </a:ln>
                <a:solidFill>
                  <a:srgbClr val="CC3300"/>
                </a:solidFill>
                <a:effectLst/>
                <a:uLnTx/>
                <a:uFillTx/>
                <a:latin typeface="Arial" pitchFamily="34" charset="0"/>
                <a:ea typeface="+mn-ea"/>
                <a:cs typeface="Arial" pitchFamily="34" charset="0"/>
              </a:rPr>
              <a:t>The case of Nigeria</a:t>
            </a:r>
          </a:p>
        </p:txBody>
      </p:sp>
    </p:spTree>
    <p:extLst>
      <p:ext uri="{BB962C8B-B14F-4D97-AF65-F5344CB8AC3E}">
        <p14:creationId xmlns:p14="http://schemas.microsoft.com/office/powerpoint/2010/main" val="4145500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1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3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118"/>
                                        </p:tgtEl>
                                        <p:attrNameLst>
                                          <p:attrName>style.visibility</p:attrName>
                                        </p:attrNameLst>
                                      </p:cBhvr>
                                      <p:to>
                                        <p:strVal val="visible"/>
                                      </p:to>
                                    </p:set>
                                    <p:animEffect transition="in" filter="wipe(left)">
                                      <p:cBhvr>
                                        <p:cTn id="20" dur="500"/>
                                        <p:tgtEl>
                                          <p:spTgt spid="3118"/>
                                        </p:tgtEl>
                                      </p:cBhvr>
                                    </p:animEffect>
                                  </p:childTnLst>
                                </p:cTn>
                              </p:par>
                            </p:childTnLst>
                          </p:cTn>
                        </p:par>
                        <p:par>
                          <p:cTn id="21" fill="hold" nodeType="afterGroup">
                            <p:stCondLst>
                              <p:cond delay="500"/>
                            </p:stCondLst>
                            <p:childTnLst>
                              <p:par>
                                <p:cTn id="22" presetID="13" presetClass="entr" presetSubtype="32" fill="hold" grpId="0" nodeType="afterEffect">
                                  <p:stCondLst>
                                    <p:cond delay="0"/>
                                  </p:stCondLst>
                                  <p:childTnLst>
                                    <p:set>
                                      <p:cBhvr>
                                        <p:cTn id="23" dur="1" fill="hold">
                                          <p:stCondLst>
                                            <p:cond delay="0"/>
                                          </p:stCondLst>
                                        </p:cTn>
                                        <p:tgtEl>
                                          <p:spTgt spid="3191"/>
                                        </p:tgtEl>
                                        <p:attrNameLst>
                                          <p:attrName>style.visibility</p:attrName>
                                        </p:attrNameLst>
                                      </p:cBhvr>
                                      <p:to>
                                        <p:strVal val="visible"/>
                                      </p:to>
                                    </p:set>
                                    <p:animEffect transition="in" filter="plus(out)">
                                      <p:cBhvr>
                                        <p:cTn id="24" dur="2000"/>
                                        <p:tgtEl>
                                          <p:spTgt spid="3191"/>
                                        </p:tgtEl>
                                      </p:cBhvr>
                                    </p:animEffect>
                                  </p:childTnLst>
                                </p:cTn>
                              </p:par>
                            </p:childTnLst>
                          </p:cTn>
                        </p:par>
                        <p:par>
                          <p:cTn id="25" fill="hold" nodeType="afterGroup">
                            <p:stCondLst>
                              <p:cond delay="2500"/>
                            </p:stCondLst>
                            <p:childTnLst>
                              <p:par>
                                <p:cTn id="26" presetID="1" presetClass="entr" presetSubtype="0" fill="hold" grpId="0" nodeType="afterEffect">
                                  <p:stCondLst>
                                    <p:cond delay="0"/>
                                  </p:stCondLst>
                                  <p:childTnLst>
                                    <p:set>
                                      <p:cBhvr>
                                        <p:cTn id="27" dur="1" fill="hold">
                                          <p:stCondLst>
                                            <p:cond delay="0"/>
                                          </p:stCondLst>
                                        </p:cTn>
                                        <p:tgtEl>
                                          <p:spTgt spid="326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6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3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32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par>
                          <p:cTn id="39" fill="hold" nodeType="afterGroup">
                            <p:stCondLst>
                              <p:cond delay="500"/>
                            </p:stCondLst>
                            <p:childTnLst>
                              <p:par>
                                <p:cTn id="40" presetID="13" presetClass="entr" presetSubtype="32" fill="hold" grpId="0" nodeType="afterEffect">
                                  <p:stCondLst>
                                    <p:cond delay="0"/>
                                  </p:stCondLst>
                                  <p:childTnLst>
                                    <p:set>
                                      <p:cBhvr>
                                        <p:cTn id="41" dur="1" fill="hold">
                                          <p:stCondLst>
                                            <p:cond delay="0"/>
                                          </p:stCondLst>
                                        </p:cTn>
                                        <p:tgtEl>
                                          <p:spTgt spid="3192"/>
                                        </p:tgtEl>
                                        <p:attrNameLst>
                                          <p:attrName>style.visibility</p:attrName>
                                        </p:attrNameLst>
                                      </p:cBhvr>
                                      <p:to>
                                        <p:strVal val="visible"/>
                                      </p:to>
                                    </p:set>
                                    <p:animEffect transition="in" filter="plus(out)">
                                      <p:cBhvr>
                                        <p:cTn id="42" dur="500"/>
                                        <p:tgtEl>
                                          <p:spTgt spid="319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94"/>
                                        </p:tgtEl>
                                        <p:attrNameLst>
                                          <p:attrName>style.visibility</p:attrName>
                                        </p:attrNameLst>
                                      </p:cBhvr>
                                      <p:to>
                                        <p:strVal val="visible"/>
                                      </p:to>
                                    </p:set>
                                    <p:animEffect transition="in" filter="wipe(down)">
                                      <p:cBhvr>
                                        <p:cTn id="45" dur="2000"/>
                                        <p:tgtEl>
                                          <p:spTgt spid="319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314"/>
                                        </p:tgtEl>
                                        <p:attrNameLst>
                                          <p:attrName>style.visibility</p:attrName>
                                        </p:attrNameLst>
                                      </p:cBhvr>
                                      <p:to>
                                        <p:strVal val="visible"/>
                                      </p:to>
                                    </p:set>
                                    <p:animEffect transition="in" filter="wipe(up)">
                                      <p:cBhvr>
                                        <p:cTn id="48" dur="2000"/>
                                        <p:tgtEl>
                                          <p:spTgt spid="3314"/>
                                        </p:tgtEl>
                                      </p:cBhvr>
                                    </p:animEffect>
                                  </p:childTnLst>
                                </p:cTn>
                              </p:par>
                            </p:childTnLst>
                          </p:cTn>
                        </p:par>
                        <p:par>
                          <p:cTn id="49" fill="hold" nodeType="afterGroup">
                            <p:stCondLst>
                              <p:cond delay="2500"/>
                            </p:stCondLst>
                            <p:childTnLst>
                              <p:par>
                                <p:cTn id="50" presetID="1" presetClass="entr" presetSubtype="0"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33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3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325"/>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500"/>
                                        <p:tgtEl>
                                          <p:spTgt spid="11"/>
                                        </p:tgtEl>
                                      </p:cBhvr>
                                    </p:animEffect>
                                  </p:childTnLst>
                                </p:cTn>
                              </p:par>
                            </p:childTnLst>
                          </p:cTn>
                        </p:par>
                        <p:par>
                          <p:cTn id="63" fill="hold" nodeType="afterGroup">
                            <p:stCondLst>
                              <p:cond delay="500"/>
                            </p:stCondLst>
                            <p:childTnLst>
                              <p:par>
                                <p:cTn id="64" presetID="13" presetClass="entr" presetSubtype="32" fill="hold" grpId="0" nodeType="afterEffect">
                                  <p:stCondLst>
                                    <p:cond delay="0"/>
                                  </p:stCondLst>
                                  <p:childTnLst>
                                    <p:set>
                                      <p:cBhvr>
                                        <p:cTn id="65" dur="1" fill="hold">
                                          <p:stCondLst>
                                            <p:cond delay="0"/>
                                          </p:stCondLst>
                                        </p:cTn>
                                        <p:tgtEl>
                                          <p:spTgt spid="3197"/>
                                        </p:tgtEl>
                                        <p:attrNameLst>
                                          <p:attrName>style.visibility</p:attrName>
                                        </p:attrNameLst>
                                      </p:cBhvr>
                                      <p:to>
                                        <p:strVal val="visible"/>
                                      </p:to>
                                    </p:set>
                                    <p:animEffect transition="in" filter="plus(out)">
                                      <p:cBhvr>
                                        <p:cTn id="66" dur="500"/>
                                        <p:tgtEl>
                                          <p:spTgt spid="3197"/>
                                        </p:tgtEl>
                                      </p:cBhvr>
                                    </p:animEffect>
                                  </p:childTnLst>
                                </p:cTn>
                              </p:par>
                              <p:par>
                                <p:cTn id="67" presetID="13" presetClass="entr" presetSubtype="32" fill="hold" grpId="0" nodeType="withEffect">
                                  <p:stCondLst>
                                    <p:cond delay="0"/>
                                  </p:stCondLst>
                                  <p:childTnLst>
                                    <p:set>
                                      <p:cBhvr>
                                        <p:cTn id="68" dur="1" fill="hold">
                                          <p:stCondLst>
                                            <p:cond delay="0"/>
                                          </p:stCondLst>
                                        </p:cTn>
                                        <p:tgtEl>
                                          <p:spTgt spid="3195"/>
                                        </p:tgtEl>
                                        <p:attrNameLst>
                                          <p:attrName>style.visibility</p:attrName>
                                        </p:attrNameLst>
                                      </p:cBhvr>
                                      <p:to>
                                        <p:strVal val="visible"/>
                                      </p:to>
                                    </p:set>
                                    <p:animEffect transition="in" filter="plus(out)">
                                      <p:cBhvr>
                                        <p:cTn id="69" dur="500"/>
                                        <p:tgtEl>
                                          <p:spTgt spid="3195"/>
                                        </p:tgtEl>
                                      </p:cBhvr>
                                    </p:animEffect>
                                  </p:childTnLst>
                                </p:cTn>
                              </p:par>
                              <p:par>
                                <p:cTn id="70" presetID="13" presetClass="entr" presetSubtype="32" fill="hold" grpId="0" nodeType="withEffect">
                                  <p:stCondLst>
                                    <p:cond delay="0"/>
                                  </p:stCondLst>
                                  <p:childTnLst>
                                    <p:set>
                                      <p:cBhvr>
                                        <p:cTn id="71" dur="1" fill="hold">
                                          <p:stCondLst>
                                            <p:cond delay="0"/>
                                          </p:stCondLst>
                                        </p:cTn>
                                        <p:tgtEl>
                                          <p:spTgt spid="3193"/>
                                        </p:tgtEl>
                                        <p:attrNameLst>
                                          <p:attrName>style.visibility</p:attrName>
                                        </p:attrNameLst>
                                      </p:cBhvr>
                                      <p:to>
                                        <p:strVal val="visible"/>
                                      </p:to>
                                    </p:set>
                                    <p:animEffect transition="in" filter="plus(out)">
                                      <p:cBhvr>
                                        <p:cTn id="72" dur="500"/>
                                        <p:tgtEl>
                                          <p:spTgt spid="3193"/>
                                        </p:tgtEl>
                                      </p:cBhvr>
                                    </p:animEffect>
                                  </p:childTnLst>
                                </p:cTn>
                              </p:par>
                            </p:childTnLst>
                          </p:cTn>
                        </p:par>
                        <p:par>
                          <p:cTn id="73" fill="hold" nodeType="afterGroup">
                            <p:stCondLst>
                              <p:cond delay="1000"/>
                            </p:stCondLst>
                            <p:childTnLst>
                              <p:par>
                                <p:cTn id="74" presetID="1" presetClass="entr" presetSubtype="0" fill="hold" nodeType="afterEffect">
                                  <p:stCondLst>
                                    <p:cond delay="0"/>
                                  </p:stCondLst>
                                  <p:childTnLst>
                                    <p:set>
                                      <p:cBhvr>
                                        <p:cTn id="75" dur="1" fill="hold">
                                          <p:stCondLst>
                                            <p:cond delay="0"/>
                                          </p:stCondLst>
                                        </p:cTn>
                                        <p:tgtEl>
                                          <p:spTgt spid="1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33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33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30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308"/>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335"/>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336"/>
                                        </p:tgtEl>
                                        <p:attrNameLst>
                                          <p:attrName>style.visibility</p:attrName>
                                        </p:attrNameLst>
                                      </p:cBhvr>
                                      <p:to>
                                        <p:strVal val="visible"/>
                                      </p:to>
                                    </p:set>
                                  </p:childTnLst>
                                </p:cTn>
                              </p:par>
                            </p:childTnLst>
                          </p:cTn>
                        </p:par>
                        <p:par>
                          <p:cTn id="88" fill="hold" nodeType="afterGroup">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276"/>
                                        </p:tgtEl>
                                        <p:attrNameLst>
                                          <p:attrName>style.visibility</p:attrName>
                                        </p:attrNameLst>
                                      </p:cBhvr>
                                      <p:to>
                                        <p:strVal val="visible"/>
                                      </p:to>
                                    </p:set>
                                  </p:childTnLst>
                                </p:cTn>
                              </p:par>
                            </p:childTnLst>
                          </p:cTn>
                        </p:par>
                        <p:par>
                          <p:cTn id="91" fill="hold" nodeType="afterGroup">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3274"/>
                                        </p:tgtEl>
                                        <p:attrNameLst>
                                          <p:attrName>style.visibility</p:attrName>
                                        </p:attrNameLst>
                                      </p:cBhvr>
                                      <p:to>
                                        <p:strVal val="visible"/>
                                      </p:to>
                                    </p:set>
                                  </p:childTnLst>
                                </p:cTn>
                              </p:par>
                            </p:childTnLst>
                          </p:cTn>
                        </p:par>
                        <p:par>
                          <p:cTn id="94" fill="hold" nodeType="afterGroup">
                            <p:stCondLst>
                              <p:cond delay="1000"/>
                            </p:stCondLst>
                            <p:childTnLst>
                              <p:par>
                                <p:cTn id="95" presetID="1" presetClass="entr" presetSubtype="0" fill="hold" grpId="0" nodeType="afterEffect">
                                  <p:stCondLst>
                                    <p:cond delay="0"/>
                                  </p:stCondLst>
                                  <p:childTnLst>
                                    <p:set>
                                      <p:cBhvr>
                                        <p:cTn id="96" dur="1" fill="hold">
                                          <p:stCondLst>
                                            <p:cond delay="0"/>
                                          </p:stCondLst>
                                        </p:cTn>
                                        <p:tgtEl>
                                          <p:spTgt spid="3269"/>
                                        </p:tgtEl>
                                        <p:attrNameLst>
                                          <p:attrName>style.visibility</p:attrName>
                                        </p:attrNameLst>
                                      </p:cBhvr>
                                      <p:to>
                                        <p:strVal val="visible"/>
                                      </p:to>
                                    </p:set>
                                  </p:childTnLst>
                                </p:cTn>
                              </p:par>
                            </p:childTnLst>
                          </p:cTn>
                        </p:par>
                        <p:par>
                          <p:cTn id="97" fill="hold" nodeType="afterGroup">
                            <p:stCondLst>
                              <p:cond delay="1000"/>
                            </p:stCondLst>
                            <p:childTnLst>
                              <p:par>
                                <p:cTn id="98" presetID="1" presetClass="entr" presetSubtype="0" fill="hold" grpId="0" nodeType="afterEffect">
                                  <p:stCondLst>
                                    <p:cond delay="0"/>
                                  </p:stCondLst>
                                  <p:childTnLst>
                                    <p:set>
                                      <p:cBhvr>
                                        <p:cTn id="99" dur="1" fill="hold">
                                          <p:stCondLst>
                                            <p:cond delay="0"/>
                                          </p:stCondLst>
                                        </p:cTn>
                                        <p:tgtEl>
                                          <p:spTgt spid="3270"/>
                                        </p:tgtEl>
                                        <p:attrNameLst>
                                          <p:attrName>style.visibility</p:attrName>
                                        </p:attrNameLst>
                                      </p:cBhvr>
                                      <p:to>
                                        <p:strVal val="visible"/>
                                      </p:to>
                                    </p:set>
                                  </p:childTnLst>
                                </p:cTn>
                              </p:par>
                            </p:childTnLst>
                          </p:cTn>
                        </p:par>
                        <p:par>
                          <p:cTn id="100" fill="hold" nodeType="afterGroup">
                            <p:stCondLst>
                              <p:cond delay="1000"/>
                            </p:stCondLst>
                            <p:childTnLst>
                              <p:par>
                                <p:cTn id="101" presetID="1" presetClass="entr" presetSubtype="0" fill="hold" grpId="0" nodeType="afterEffect">
                                  <p:stCondLst>
                                    <p:cond delay="0"/>
                                  </p:stCondLst>
                                  <p:childTnLst>
                                    <p:set>
                                      <p:cBhvr>
                                        <p:cTn id="102" dur="1" fill="hold">
                                          <p:stCondLst>
                                            <p:cond delay="0"/>
                                          </p:stCondLst>
                                        </p:cTn>
                                        <p:tgtEl>
                                          <p:spTgt spid="3271"/>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1"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par>
                          <p:cTn id="108" fill="hold" nodeType="afterGroup">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7"/>
                                        </p:tgtEl>
                                        <p:attrNameLst>
                                          <p:attrName>style.visibility</p:attrName>
                                        </p:attrNameLst>
                                      </p:cBhvr>
                                      <p:to>
                                        <p:strVal val="visible"/>
                                      </p:to>
                                    </p:set>
                                    <p:animEffect transition="in" filter="wipe(left)">
                                      <p:cBhvr>
                                        <p:cTn id="111" dur="1000"/>
                                        <p:tgtEl>
                                          <p:spTgt spid="7"/>
                                        </p:tgtEl>
                                      </p:cBhvr>
                                    </p:animEffect>
                                  </p:childTnLst>
                                </p:cTn>
                              </p:par>
                            </p:childTnLst>
                          </p:cTn>
                        </p:par>
                        <p:par>
                          <p:cTn id="112" fill="hold" nodeType="afterGroup">
                            <p:stCondLst>
                              <p:cond delay="2000"/>
                            </p:stCondLst>
                            <p:childTnLst>
                              <p:par>
                                <p:cTn id="113" presetID="13" presetClass="entr" presetSubtype="32" fill="hold" nodeType="afterEffect">
                                  <p:stCondLst>
                                    <p:cond delay="0"/>
                                  </p:stCondLst>
                                  <p:childTnLst>
                                    <p:set>
                                      <p:cBhvr>
                                        <p:cTn id="114" dur="1" fill="hold">
                                          <p:stCondLst>
                                            <p:cond delay="0"/>
                                          </p:stCondLst>
                                        </p:cTn>
                                        <p:tgtEl>
                                          <p:spTgt spid="8"/>
                                        </p:tgtEl>
                                        <p:attrNameLst>
                                          <p:attrName>style.visibility</p:attrName>
                                        </p:attrNameLst>
                                      </p:cBhvr>
                                      <p:to>
                                        <p:strVal val="visible"/>
                                      </p:to>
                                    </p:set>
                                    <p:animEffect transition="in" filter="plus(out)">
                                      <p:cBhvr>
                                        <p:cTn id="115" dur="500"/>
                                        <p:tgtEl>
                                          <p:spTgt spid="8"/>
                                        </p:tgtEl>
                                      </p:cBhvr>
                                    </p:animEffect>
                                  </p:childTnLst>
                                </p:cTn>
                              </p:par>
                            </p:childTnLst>
                          </p:cTn>
                        </p:par>
                        <p:par>
                          <p:cTn id="116" fill="hold" nodeType="afterGroup">
                            <p:stCondLst>
                              <p:cond delay="2500"/>
                            </p:stCondLst>
                            <p:childTnLst>
                              <p:par>
                                <p:cTn id="117" presetID="1" presetClass="entr" presetSubtype="0" fill="hold" nodeType="afterEffect">
                                  <p:stCondLst>
                                    <p:cond delay="0"/>
                                  </p:stCondLst>
                                  <p:childTnLst>
                                    <p:set>
                                      <p:cBhvr>
                                        <p:cTn id="118" dur="1" fill="hold">
                                          <p:stCondLst>
                                            <p:cond delay="0"/>
                                          </p:stCondLst>
                                        </p:cTn>
                                        <p:tgtEl>
                                          <p:spTgt spid="2"/>
                                        </p:tgtEl>
                                        <p:attrNameLst>
                                          <p:attrName>style.visibility</p:attrName>
                                        </p:attrNameLst>
                                      </p:cBhvr>
                                      <p:to>
                                        <p:strVal val="visible"/>
                                      </p:to>
                                    </p:set>
                                  </p:childTnLst>
                                </p:cTn>
                              </p:par>
                            </p:childTnLst>
                          </p:cTn>
                        </p:par>
                        <p:par>
                          <p:cTn id="119" fill="hold" nodeType="afterGroup">
                            <p:stCondLst>
                              <p:cond delay="2500"/>
                            </p:stCondLst>
                            <p:childTnLst>
                              <p:par>
                                <p:cTn id="120" presetID="1" presetClass="entr" presetSubtype="0" fill="hold" grpId="0" nodeType="afterEffect">
                                  <p:stCondLst>
                                    <p:cond delay="0"/>
                                  </p:stCondLst>
                                  <p:childTnLst>
                                    <p:set>
                                      <p:cBhvr>
                                        <p:cTn id="121" dur="1" fill="hold">
                                          <p:stCondLst>
                                            <p:cond delay="0"/>
                                          </p:stCondLst>
                                        </p:cTn>
                                        <p:tgtEl>
                                          <p:spTgt spid="3273"/>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26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3331"/>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3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2" grpId="0" animBg="1"/>
      <p:bldP spid="3193" grpId="0" animBg="1"/>
      <p:bldP spid="3195" grpId="0" animBg="1"/>
      <p:bldP spid="3197" grpId="0" animBg="1"/>
      <p:bldP spid="3118" grpId="0" animBg="1"/>
      <p:bldP spid="3191" grpId="0" animBg="1"/>
      <p:bldP spid="3263" grpId="0"/>
      <p:bldP spid="3266" grpId="0"/>
      <p:bldP spid="3268" grpId="0"/>
      <p:bldP spid="3269" grpId="0"/>
      <p:bldP spid="3270" grpId="0"/>
      <p:bldP spid="3271" grpId="0"/>
      <p:bldP spid="3272" grpId="0"/>
      <p:bldP spid="3273" grpId="0"/>
      <p:bldP spid="3274" grpId="0"/>
      <p:bldP spid="3276" grpId="0"/>
      <p:bldP spid="3307" grpId="0" animBg="1"/>
      <p:bldP spid="3308" grpId="0" animBg="1"/>
      <p:bldP spid="3314" grpId="0" animBg="1"/>
      <p:bldP spid="3194" grpId="0" animBg="1"/>
      <p:bldP spid="3199" grpId="0" animBg="1"/>
      <p:bldP spid="3325" grpId="0"/>
      <p:bldP spid="3326" grpId="0"/>
      <p:bldP spid="3329" grpId="0"/>
      <p:bldP spid="3330" grpId="0"/>
      <p:bldP spid="3331" grpId="0"/>
      <p:bldP spid="3332" grpId="0"/>
      <p:bldP spid="3333" grpId="0"/>
      <p:bldP spid="3334" grpId="0"/>
      <p:bldP spid="3335" grpId="0"/>
      <p:bldP spid="3336" grpId="0"/>
      <p:bldP spid="3337" grpId="0"/>
      <p:bldP spid="333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172"/>
          <p:cNvSpPr>
            <a:spLocks noChangeArrowheads="1"/>
          </p:cNvSpPr>
          <p:nvPr/>
        </p:nvSpPr>
        <p:spPr bwMode="auto">
          <a:xfrm>
            <a:off x="2387600" y="1017588"/>
            <a:ext cx="75247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itchFamily="34" charset="0"/>
                <a:ea typeface="+mn-ea"/>
                <a:cs typeface="Arial" pitchFamily="34" charset="0"/>
              </a:rPr>
              <a:t>Net attendance rate and primary attainment among the poorest and the richest 20%</a:t>
            </a:r>
            <a:endParaRPr kumimoji="0" lang="fr-FR" altLang="en-US" sz="1400" b="0" i="0" u="none" strike="noStrike" kern="1200" cap="none" spc="0" normalizeH="0" baseline="0" noProof="0">
              <a:ln>
                <a:noFill/>
              </a:ln>
              <a:solidFill>
                <a:srgbClr val="800080"/>
              </a:solidFill>
              <a:effectLst/>
              <a:uLnTx/>
              <a:uFillTx/>
              <a:latin typeface="Calibri" pitchFamily="34" charset="0"/>
              <a:ea typeface="+mn-ea"/>
              <a:cs typeface="Arial" pitchFamily="34" charset="0"/>
            </a:endParaRPr>
          </a:p>
        </p:txBody>
      </p:sp>
      <p:sp>
        <p:nvSpPr>
          <p:cNvPr id="84994" name="Rectangle 2"/>
          <p:cNvSpPr>
            <a:spLocks noChangeArrowheads="1"/>
          </p:cNvSpPr>
          <p:nvPr/>
        </p:nvSpPr>
        <p:spPr bwMode="auto">
          <a:xfrm>
            <a:off x="7964489" y="3116263"/>
            <a:ext cx="5746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rPr>
              <a:t>Richest 20%</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28677" name="Line 3"/>
          <p:cNvSpPr>
            <a:spLocks noChangeShapeType="1"/>
          </p:cNvSpPr>
          <p:nvPr/>
        </p:nvSpPr>
        <p:spPr bwMode="auto">
          <a:xfrm>
            <a:off x="3095626" y="5832475"/>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78" name="Line 4"/>
          <p:cNvSpPr>
            <a:spLocks noChangeShapeType="1"/>
          </p:cNvSpPr>
          <p:nvPr/>
        </p:nvSpPr>
        <p:spPr bwMode="auto">
          <a:xfrm>
            <a:off x="3095626" y="5364163"/>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79" name="Line 5"/>
          <p:cNvSpPr>
            <a:spLocks noChangeShapeType="1"/>
          </p:cNvSpPr>
          <p:nvPr/>
        </p:nvSpPr>
        <p:spPr bwMode="auto">
          <a:xfrm>
            <a:off x="3095626" y="4902200"/>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0" name="Line 6"/>
          <p:cNvSpPr>
            <a:spLocks noChangeShapeType="1"/>
          </p:cNvSpPr>
          <p:nvPr/>
        </p:nvSpPr>
        <p:spPr bwMode="auto">
          <a:xfrm>
            <a:off x="3095626" y="4433888"/>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1" name="Line 7"/>
          <p:cNvSpPr>
            <a:spLocks noChangeShapeType="1"/>
          </p:cNvSpPr>
          <p:nvPr/>
        </p:nvSpPr>
        <p:spPr bwMode="auto">
          <a:xfrm>
            <a:off x="3095626" y="3973513"/>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2" name="Line 8"/>
          <p:cNvSpPr>
            <a:spLocks noChangeShapeType="1"/>
          </p:cNvSpPr>
          <p:nvPr/>
        </p:nvSpPr>
        <p:spPr bwMode="auto">
          <a:xfrm>
            <a:off x="3095626" y="3505200"/>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3" name="Line 9"/>
          <p:cNvSpPr>
            <a:spLocks noChangeShapeType="1"/>
          </p:cNvSpPr>
          <p:nvPr/>
        </p:nvSpPr>
        <p:spPr bwMode="auto">
          <a:xfrm>
            <a:off x="3095626" y="3044825"/>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4" name="Line 10"/>
          <p:cNvSpPr>
            <a:spLocks noChangeShapeType="1"/>
          </p:cNvSpPr>
          <p:nvPr/>
        </p:nvSpPr>
        <p:spPr bwMode="auto">
          <a:xfrm>
            <a:off x="3095626" y="2576513"/>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5" name="Line 11"/>
          <p:cNvSpPr>
            <a:spLocks noChangeShapeType="1"/>
          </p:cNvSpPr>
          <p:nvPr/>
        </p:nvSpPr>
        <p:spPr bwMode="auto">
          <a:xfrm>
            <a:off x="3095626" y="2114550"/>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6" name="Line 12"/>
          <p:cNvSpPr>
            <a:spLocks noChangeShapeType="1"/>
          </p:cNvSpPr>
          <p:nvPr/>
        </p:nvSpPr>
        <p:spPr bwMode="auto">
          <a:xfrm>
            <a:off x="3095626" y="1647825"/>
            <a:ext cx="6881813"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7" name="Line 13"/>
          <p:cNvSpPr>
            <a:spLocks noChangeShapeType="1"/>
          </p:cNvSpPr>
          <p:nvPr/>
        </p:nvSpPr>
        <p:spPr bwMode="auto">
          <a:xfrm>
            <a:off x="3783013"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8" name="Line 14"/>
          <p:cNvSpPr>
            <a:spLocks noChangeShapeType="1"/>
          </p:cNvSpPr>
          <p:nvPr/>
        </p:nvSpPr>
        <p:spPr bwMode="auto">
          <a:xfrm>
            <a:off x="4471988"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89" name="Line 15"/>
          <p:cNvSpPr>
            <a:spLocks noChangeShapeType="1"/>
          </p:cNvSpPr>
          <p:nvPr/>
        </p:nvSpPr>
        <p:spPr bwMode="auto">
          <a:xfrm>
            <a:off x="5159375"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0" name="Line 16"/>
          <p:cNvSpPr>
            <a:spLocks noChangeShapeType="1"/>
          </p:cNvSpPr>
          <p:nvPr/>
        </p:nvSpPr>
        <p:spPr bwMode="auto">
          <a:xfrm>
            <a:off x="5848350"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1" name="Line 17"/>
          <p:cNvSpPr>
            <a:spLocks noChangeShapeType="1"/>
          </p:cNvSpPr>
          <p:nvPr/>
        </p:nvSpPr>
        <p:spPr bwMode="auto">
          <a:xfrm>
            <a:off x="6535738"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2" name="Line 18"/>
          <p:cNvSpPr>
            <a:spLocks noChangeShapeType="1"/>
          </p:cNvSpPr>
          <p:nvPr/>
        </p:nvSpPr>
        <p:spPr bwMode="auto">
          <a:xfrm>
            <a:off x="7224713"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3" name="Line 19"/>
          <p:cNvSpPr>
            <a:spLocks noChangeShapeType="1"/>
          </p:cNvSpPr>
          <p:nvPr/>
        </p:nvSpPr>
        <p:spPr bwMode="auto">
          <a:xfrm>
            <a:off x="7913688"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4" name="Line 20"/>
          <p:cNvSpPr>
            <a:spLocks noChangeShapeType="1"/>
          </p:cNvSpPr>
          <p:nvPr/>
        </p:nvSpPr>
        <p:spPr bwMode="auto">
          <a:xfrm>
            <a:off x="8601075"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5" name="Line 21"/>
          <p:cNvSpPr>
            <a:spLocks noChangeShapeType="1"/>
          </p:cNvSpPr>
          <p:nvPr/>
        </p:nvSpPr>
        <p:spPr bwMode="auto">
          <a:xfrm>
            <a:off x="9290050"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6" name="Line 22"/>
          <p:cNvSpPr>
            <a:spLocks noChangeShapeType="1"/>
          </p:cNvSpPr>
          <p:nvPr/>
        </p:nvSpPr>
        <p:spPr bwMode="auto">
          <a:xfrm>
            <a:off x="9977438" y="1647826"/>
            <a:ext cx="0" cy="464502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7" name="Line 23"/>
          <p:cNvSpPr>
            <a:spLocks noChangeShapeType="1"/>
          </p:cNvSpPr>
          <p:nvPr/>
        </p:nvSpPr>
        <p:spPr bwMode="auto">
          <a:xfrm>
            <a:off x="3095625" y="1647826"/>
            <a:ext cx="0" cy="464502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8" name="Line 24"/>
          <p:cNvSpPr>
            <a:spLocks noChangeShapeType="1"/>
          </p:cNvSpPr>
          <p:nvPr/>
        </p:nvSpPr>
        <p:spPr bwMode="auto">
          <a:xfrm>
            <a:off x="3067051" y="6292850"/>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99" name="Line 25"/>
          <p:cNvSpPr>
            <a:spLocks noChangeShapeType="1"/>
          </p:cNvSpPr>
          <p:nvPr/>
        </p:nvSpPr>
        <p:spPr bwMode="auto">
          <a:xfrm>
            <a:off x="3067051" y="5832475"/>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0" name="Line 26"/>
          <p:cNvSpPr>
            <a:spLocks noChangeShapeType="1"/>
          </p:cNvSpPr>
          <p:nvPr/>
        </p:nvSpPr>
        <p:spPr bwMode="auto">
          <a:xfrm>
            <a:off x="3067051" y="5364163"/>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1" name="Line 27"/>
          <p:cNvSpPr>
            <a:spLocks noChangeShapeType="1"/>
          </p:cNvSpPr>
          <p:nvPr/>
        </p:nvSpPr>
        <p:spPr bwMode="auto">
          <a:xfrm>
            <a:off x="3067051" y="4902200"/>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2" name="Line 28"/>
          <p:cNvSpPr>
            <a:spLocks noChangeShapeType="1"/>
          </p:cNvSpPr>
          <p:nvPr/>
        </p:nvSpPr>
        <p:spPr bwMode="auto">
          <a:xfrm>
            <a:off x="3067051" y="4433888"/>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3" name="Line 29"/>
          <p:cNvSpPr>
            <a:spLocks noChangeShapeType="1"/>
          </p:cNvSpPr>
          <p:nvPr/>
        </p:nvSpPr>
        <p:spPr bwMode="auto">
          <a:xfrm>
            <a:off x="3067051" y="3973513"/>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4" name="Line 30"/>
          <p:cNvSpPr>
            <a:spLocks noChangeShapeType="1"/>
          </p:cNvSpPr>
          <p:nvPr/>
        </p:nvSpPr>
        <p:spPr bwMode="auto">
          <a:xfrm>
            <a:off x="3067051" y="3505200"/>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5" name="Line 31"/>
          <p:cNvSpPr>
            <a:spLocks noChangeShapeType="1"/>
          </p:cNvSpPr>
          <p:nvPr/>
        </p:nvSpPr>
        <p:spPr bwMode="auto">
          <a:xfrm>
            <a:off x="3067051" y="3044825"/>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6" name="Line 32"/>
          <p:cNvSpPr>
            <a:spLocks noChangeShapeType="1"/>
          </p:cNvSpPr>
          <p:nvPr/>
        </p:nvSpPr>
        <p:spPr bwMode="auto">
          <a:xfrm>
            <a:off x="3067051" y="2576513"/>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7" name="Line 33"/>
          <p:cNvSpPr>
            <a:spLocks noChangeShapeType="1"/>
          </p:cNvSpPr>
          <p:nvPr/>
        </p:nvSpPr>
        <p:spPr bwMode="auto">
          <a:xfrm>
            <a:off x="3067051" y="2114550"/>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8" name="Line 34"/>
          <p:cNvSpPr>
            <a:spLocks noChangeShapeType="1"/>
          </p:cNvSpPr>
          <p:nvPr/>
        </p:nvSpPr>
        <p:spPr bwMode="auto">
          <a:xfrm>
            <a:off x="3067051" y="1647825"/>
            <a:ext cx="28575"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09" name="Line 35"/>
          <p:cNvSpPr>
            <a:spLocks noChangeShapeType="1"/>
          </p:cNvSpPr>
          <p:nvPr/>
        </p:nvSpPr>
        <p:spPr bwMode="auto">
          <a:xfrm>
            <a:off x="3095626" y="6292850"/>
            <a:ext cx="6881813" cy="0"/>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0" name="Line 36"/>
          <p:cNvSpPr>
            <a:spLocks noChangeShapeType="1"/>
          </p:cNvSpPr>
          <p:nvPr/>
        </p:nvSpPr>
        <p:spPr bwMode="auto">
          <a:xfrm flipV="1">
            <a:off x="3095625"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1" name="Line 37"/>
          <p:cNvSpPr>
            <a:spLocks noChangeShapeType="1"/>
          </p:cNvSpPr>
          <p:nvPr/>
        </p:nvSpPr>
        <p:spPr bwMode="auto">
          <a:xfrm flipV="1">
            <a:off x="3783013"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2" name="Line 38"/>
          <p:cNvSpPr>
            <a:spLocks noChangeShapeType="1"/>
          </p:cNvSpPr>
          <p:nvPr/>
        </p:nvSpPr>
        <p:spPr bwMode="auto">
          <a:xfrm flipV="1">
            <a:off x="4471988"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3" name="Line 39"/>
          <p:cNvSpPr>
            <a:spLocks noChangeShapeType="1"/>
          </p:cNvSpPr>
          <p:nvPr/>
        </p:nvSpPr>
        <p:spPr bwMode="auto">
          <a:xfrm flipV="1">
            <a:off x="5159375"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4" name="Line 40"/>
          <p:cNvSpPr>
            <a:spLocks noChangeShapeType="1"/>
          </p:cNvSpPr>
          <p:nvPr/>
        </p:nvSpPr>
        <p:spPr bwMode="auto">
          <a:xfrm flipV="1">
            <a:off x="5848350"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5" name="Line 41"/>
          <p:cNvSpPr>
            <a:spLocks noChangeShapeType="1"/>
          </p:cNvSpPr>
          <p:nvPr/>
        </p:nvSpPr>
        <p:spPr bwMode="auto">
          <a:xfrm flipV="1">
            <a:off x="6535738"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6" name="Line 42"/>
          <p:cNvSpPr>
            <a:spLocks noChangeShapeType="1"/>
          </p:cNvSpPr>
          <p:nvPr/>
        </p:nvSpPr>
        <p:spPr bwMode="auto">
          <a:xfrm flipV="1">
            <a:off x="7224713"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7" name="Line 43"/>
          <p:cNvSpPr>
            <a:spLocks noChangeShapeType="1"/>
          </p:cNvSpPr>
          <p:nvPr/>
        </p:nvSpPr>
        <p:spPr bwMode="auto">
          <a:xfrm flipV="1">
            <a:off x="7913688"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8" name="Line 44"/>
          <p:cNvSpPr>
            <a:spLocks noChangeShapeType="1"/>
          </p:cNvSpPr>
          <p:nvPr/>
        </p:nvSpPr>
        <p:spPr bwMode="auto">
          <a:xfrm flipV="1">
            <a:off x="8601075"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19" name="Line 45"/>
          <p:cNvSpPr>
            <a:spLocks noChangeShapeType="1"/>
          </p:cNvSpPr>
          <p:nvPr/>
        </p:nvSpPr>
        <p:spPr bwMode="auto">
          <a:xfrm flipV="1">
            <a:off x="9290050"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20" name="Line 46"/>
          <p:cNvSpPr>
            <a:spLocks noChangeShapeType="1"/>
          </p:cNvSpPr>
          <p:nvPr/>
        </p:nvSpPr>
        <p:spPr bwMode="auto">
          <a:xfrm flipV="1">
            <a:off x="9977438" y="6292850"/>
            <a:ext cx="0" cy="269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21" name="Line 47"/>
          <p:cNvSpPr>
            <a:spLocks noChangeShapeType="1"/>
          </p:cNvSpPr>
          <p:nvPr/>
        </p:nvSpPr>
        <p:spPr bwMode="auto">
          <a:xfrm flipV="1">
            <a:off x="8601075" y="1647826"/>
            <a:ext cx="0" cy="4645025"/>
          </a:xfrm>
          <a:prstGeom prst="line">
            <a:avLst/>
          </a:prstGeom>
          <a:noFill/>
          <a:ln w="14288">
            <a:solidFill>
              <a:srgbClr val="0033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22" name="Line 48"/>
          <p:cNvSpPr>
            <a:spLocks noChangeShapeType="1"/>
          </p:cNvSpPr>
          <p:nvPr/>
        </p:nvSpPr>
        <p:spPr bwMode="auto">
          <a:xfrm>
            <a:off x="3095625" y="2576514"/>
            <a:ext cx="6923088" cy="1587"/>
          </a:xfrm>
          <a:prstGeom prst="line">
            <a:avLst/>
          </a:prstGeom>
          <a:noFill/>
          <a:ln w="14288">
            <a:solidFill>
              <a:srgbClr val="0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85041" name="Oval 49"/>
          <p:cNvSpPr>
            <a:spLocks noChangeArrowheads="1"/>
          </p:cNvSpPr>
          <p:nvPr/>
        </p:nvSpPr>
        <p:spPr bwMode="auto">
          <a:xfrm>
            <a:off x="7561263" y="2300288"/>
            <a:ext cx="69850" cy="69850"/>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42" name="Oval 50"/>
          <p:cNvSpPr>
            <a:spLocks noChangeArrowheads="1"/>
          </p:cNvSpPr>
          <p:nvPr/>
        </p:nvSpPr>
        <p:spPr bwMode="auto">
          <a:xfrm>
            <a:off x="5668963" y="3346450"/>
            <a:ext cx="68262" cy="69850"/>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43" name="Oval 51"/>
          <p:cNvSpPr>
            <a:spLocks noChangeArrowheads="1"/>
          </p:cNvSpPr>
          <p:nvPr/>
        </p:nvSpPr>
        <p:spPr bwMode="auto">
          <a:xfrm>
            <a:off x="4622801" y="4627563"/>
            <a:ext cx="68263" cy="68262"/>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44" name="Oval 52"/>
          <p:cNvSpPr>
            <a:spLocks noChangeArrowheads="1"/>
          </p:cNvSpPr>
          <p:nvPr/>
        </p:nvSpPr>
        <p:spPr bwMode="auto">
          <a:xfrm>
            <a:off x="5138738" y="4351338"/>
            <a:ext cx="69850" cy="69850"/>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45" name="Oval 53"/>
          <p:cNvSpPr>
            <a:spLocks noChangeArrowheads="1"/>
          </p:cNvSpPr>
          <p:nvPr/>
        </p:nvSpPr>
        <p:spPr bwMode="auto">
          <a:xfrm>
            <a:off x="7548563" y="3484563"/>
            <a:ext cx="68262" cy="69850"/>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46" name="Oval 54"/>
          <p:cNvSpPr>
            <a:spLocks noChangeArrowheads="1"/>
          </p:cNvSpPr>
          <p:nvPr/>
        </p:nvSpPr>
        <p:spPr bwMode="auto">
          <a:xfrm>
            <a:off x="6577013" y="2465388"/>
            <a:ext cx="69850" cy="69850"/>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47" name="Oval 55"/>
          <p:cNvSpPr>
            <a:spLocks noChangeArrowheads="1"/>
          </p:cNvSpPr>
          <p:nvPr/>
        </p:nvSpPr>
        <p:spPr bwMode="auto">
          <a:xfrm>
            <a:off x="8401050" y="2576513"/>
            <a:ext cx="69850" cy="68262"/>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48" name="Oval 56"/>
          <p:cNvSpPr>
            <a:spLocks noChangeArrowheads="1"/>
          </p:cNvSpPr>
          <p:nvPr/>
        </p:nvSpPr>
        <p:spPr bwMode="auto">
          <a:xfrm>
            <a:off x="9199563" y="1860551"/>
            <a:ext cx="69850" cy="68263"/>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49" name="Oval 57"/>
          <p:cNvSpPr>
            <a:spLocks noChangeArrowheads="1"/>
          </p:cNvSpPr>
          <p:nvPr/>
        </p:nvSpPr>
        <p:spPr bwMode="auto">
          <a:xfrm>
            <a:off x="6653213" y="2465388"/>
            <a:ext cx="69850" cy="69850"/>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50" name="Oval 58"/>
          <p:cNvSpPr>
            <a:spLocks noChangeArrowheads="1"/>
          </p:cNvSpPr>
          <p:nvPr/>
        </p:nvSpPr>
        <p:spPr bwMode="auto">
          <a:xfrm>
            <a:off x="5518151" y="2570163"/>
            <a:ext cx="68263" cy="68262"/>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51" name="Oval 59"/>
          <p:cNvSpPr>
            <a:spLocks noChangeArrowheads="1"/>
          </p:cNvSpPr>
          <p:nvPr/>
        </p:nvSpPr>
        <p:spPr bwMode="auto">
          <a:xfrm>
            <a:off x="4554538" y="3422651"/>
            <a:ext cx="68262" cy="68263"/>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52" name="Oval 60"/>
          <p:cNvSpPr>
            <a:spLocks noChangeArrowheads="1"/>
          </p:cNvSpPr>
          <p:nvPr/>
        </p:nvSpPr>
        <p:spPr bwMode="auto">
          <a:xfrm>
            <a:off x="6962775" y="2473326"/>
            <a:ext cx="69850" cy="68263"/>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53" name="Oval 61"/>
          <p:cNvSpPr>
            <a:spLocks noChangeArrowheads="1"/>
          </p:cNvSpPr>
          <p:nvPr/>
        </p:nvSpPr>
        <p:spPr bwMode="auto">
          <a:xfrm>
            <a:off x="4230688" y="4132263"/>
            <a:ext cx="68262" cy="68262"/>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54" name="Oval 62"/>
          <p:cNvSpPr>
            <a:spLocks noChangeArrowheads="1"/>
          </p:cNvSpPr>
          <p:nvPr/>
        </p:nvSpPr>
        <p:spPr bwMode="auto">
          <a:xfrm>
            <a:off x="7789863" y="3057525"/>
            <a:ext cx="68262" cy="69850"/>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55" name="Oval 63"/>
          <p:cNvSpPr>
            <a:spLocks noChangeArrowheads="1"/>
          </p:cNvSpPr>
          <p:nvPr/>
        </p:nvSpPr>
        <p:spPr bwMode="auto">
          <a:xfrm>
            <a:off x="4616451" y="2246313"/>
            <a:ext cx="68263" cy="68262"/>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56" name="Rectangle 64"/>
          <p:cNvSpPr>
            <a:spLocks noChangeArrowheads="1"/>
          </p:cNvSpPr>
          <p:nvPr/>
        </p:nvSpPr>
        <p:spPr bwMode="auto">
          <a:xfrm>
            <a:off x="5332413" y="2535238"/>
            <a:ext cx="8431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Bangladesh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57" name="Rectangle 65"/>
          <p:cNvSpPr>
            <a:spLocks noChangeArrowheads="1"/>
          </p:cNvSpPr>
          <p:nvPr/>
        </p:nvSpPr>
        <p:spPr bwMode="auto">
          <a:xfrm>
            <a:off x="4154489" y="4322763"/>
            <a:ext cx="4744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Benin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58" name="Rectangle 66"/>
          <p:cNvSpPr>
            <a:spLocks noChangeArrowheads="1"/>
          </p:cNvSpPr>
          <p:nvPr/>
        </p:nvSpPr>
        <p:spPr bwMode="auto">
          <a:xfrm>
            <a:off x="3095625" y="5445125"/>
            <a:ext cx="9223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Burkina Faso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59" name="Rectangle 67"/>
          <p:cNvSpPr>
            <a:spLocks noChangeArrowheads="1"/>
          </p:cNvSpPr>
          <p:nvPr/>
        </p:nvSpPr>
        <p:spPr bwMode="auto">
          <a:xfrm>
            <a:off x="3590925" y="5181600"/>
            <a:ext cx="6341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Ethiopia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0" name="Rectangle 68"/>
          <p:cNvSpPr>
            <a:spLocks noChangeArrowheads="1"/>
          </p:cNvSpPr>
          <p:nvPr/>
        </p:nvSpPr>
        <p:spPr bwMode="auto">
          <a:xfrm>
            <a:off x="5068888" y="4535488"/>
            <a:ext cx="5209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Ghana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1" name="Rectangle 69"/>
          <p:cNvSpPr>
            <a:spLocks noChangeArrowheads="1"/>
          </p:cNvSpPr>
          <p:nvPr/>
        </p:nvSpPr>
        <p:spPr bwMode="auto">
          <a:xfrm>
            <a:off x="4230688" y="3540125"/>
            <a:ext cx="40876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Haiti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2" name="Rectangle 70"/>
          <p:cNvSpPr>
            <a:spLocks noChangeArrowheads="1"/>
          </p:cNvSpPr>
          <p:nvPr/>
        </p:nvSpPr>
        <p:spPr bwMode="auto">
          <a:xfrm>
            <a:off x="6383338" y="3263900"/>
            <a:ext cx="4280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India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3" name="Rectangle 71"/>
          <p:cNvSpPr>
            <a:spLocks noChangeArrowheads="1"/>
          </p:cNvSpPr>
          <p:nvPr/>
        </p:nvSpPr>
        <p:spPr bwMode="auto">
          <a:xfrm>
            <a:off x="7926389" y="2208213"/>
            <a:ext cx="7325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Indonesia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4" name="Rectangle 72"/>
          <p:cNvSpPr>
            <a:spLocks noChangeArrowheads="1"/>
          </p:cNvSpPr>
          <p:nvPr/>
        </p:nvSpPr>
        <p:spPr bwMode="auto">
          <a:xfrm>
            <a:off x="3316288" y="3422650"/>
            <a:ext cx="87492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Madagascar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5" name="Rectangle 73"/>
          <p:cNvSpPr>
            <a:spLocks noChangeArrowheads="1"/>
          </p:cNvSpPr>
          <p:nvPr/>
        </p:nvSpPr>
        <p:spPr bwMode="auto">
          <a:xfrm>
            <a:off x="4302126" y="2914650"/>
            <a:ext cx="58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Malawi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6" name="Rectangle 74"/>
          <p:cNvSpPr>
            <a:spLocks noChangeArrowheads="1"/>
          </p:cNvSpPr>
          <p:nvPr/>
        </p:nvSpPr>
        <p:spPr bwMode="auto">
          <a:xfrm>
            <a:off x="3086100" y="4232275"/>
            <a:ext cx="9470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Mozambique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7" name="Rectangle 75"/>
          <p:cNvSpPr>
            <a:spLocks noChangeArrowheads="1"/>
          </p:cNvSpPr>
          <p:nvPr/>
        </p:nvSpPr>
        <p:spPr bwMode="auto">
          <a:xfrm>
            <a:off x="3673475" y="3681413"/>
            <a:ext cx="7427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Nicaragua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8" name="Rectangle 76"/>
          <p:cNvSpPr>
            <a:spLocks noChangeArrowheads="1"/>
          </p:cNvSpPr>
          <p:nvPr/>
        </p:nvSpPr>
        <p:spPr bwMode="auto">
          <a:xfrm>
            <a:off x="3095626" y="5089525"/>
            <a:ext cx="448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Niger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69" name="Rectangle 77"/>
          <p:cNvSpPr>
            <a:spLocks noChangeArrowheads="1"/>
          </p:cNvSpPr>
          <p:nvPr/>
        </p:nvSpPr>
        <p:spPr bwMode="auto">
          <a:xfrm>
            <a:off x="6002338" y="4267200"/>
            <a:ext cx="5625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Nigeria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70" name="Rectangle 78"/>
          <p:cNvSpPr>
            <a:spLocks noChangeArrowheads="1"/>
          </p:cNvSpPr>
          <p:nvPr/>
        </p:nvSpPr>
        <p:spPr bwMode="auto">
          <a:xfrm>
            <a:off x="3579814" y="2455863"/>
            <a:ext cx="621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D02A81"/>
                </a:solidFill>
                <a:effectLst/>
                <a:uLnTx/>
                <a:uFillTx/>
                <a:latin typeface="Small Fonts"/>
                <a:ea typeface="+mn-ea"/>
                <a:cs typeface="Arial" pitchFamily="34" charset="0"/>
              </a:rPr>
              <a:t> Rwanda  </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071" name="Rectangle 79"/>
          <p:cNvSpPr>
            <a:spLocks noChangeArrowheads="1"/>
          </p:cNvSpPr>
          <p:nvPr/>
        </p:nvSpPr>
        <p:spPr bwMode="auto">
          <a:xfrm>
            <a:off x="8431213" y="1928813"/>
            <a:ext cx="8431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Bangladesh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72" name="Rectangle 80"/>
          <p:cNvSpPr>
            <a:spLocks noChangeArrowheads="1"/>
          </p:cNvSpPr>
          <p:nvPr/>
        </p:nvSpPr>
        <p:spPr bwMode="auto">
          <a:xfrm>
            <a:off x="7637464" y="2073275"/>
            <a:ext cx="4744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Benin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73" name="Rectangle 81"/>
          <p:cNvSpPr>
            <a:spLocks noChangeArrowheads="1"/>
          </p:cNvSpPr>
          <p:nvPr/>
        </p:nvSpPr>
        <p:spPr bwMode="auto">
          <a:xfrm>
            <a:off x="6523038" y="2806700"/>
            <a:ext cx="9223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Burkina Faso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74" name="Rectangle 82"/>
          <p:cNvSpPr>
            <a:spLocks noChangeArrowheads="1"/>
          </p:cNvSpPr>
          <p:nvPr/>
        </p:nvSpPr>
        <p:spPr bwMode="auto">
          <a:xfrm>
            <a:off x="7731125" y="2387600"/>
            <a:ext cx="6341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Ethiopia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75" name="Rectangle 83"/>
          <p:cNvSpPr>
            <a:spLocks noChangeArrowheads="1"/>
          </p:cNvSpPr>
          <p:nvPr/>
        </p:nvSpPr>
        <p:spPr bwMode="auto">
          <a:xfrm>
            <a:off x="9010650" y="2428875"/>
            <a:ext cx="5209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Ghana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76" name="Rectangle 84"/>
          <p:cNvSpPr>
            <a:spLocks noChangeArrowheads="1"/>
          </p:cNvSpPr>
          <p:nvPr/>
        </p:nvSpPr>
        <p:spPr bwMode="auto">
          <a:xfrm>
            <a:off x="8431213" y="1662113"/>
            <a:ext cx="40876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Haiti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77" name="Rectangle 85"/>
          <p:cNvSpPr>
            <a:spLocks noChangeArrowheads="1"/>
          </p:cNvSpPr>
          <p:nvPr/>
        </p:nvSpPr>
        <p:spPr bwMode="auto">
          <a:xfrm>
            <a:off x="9804400" y="2093913"/>
            <a:ext cx="4280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India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78" name="Rectangle 86"/>
          <p:cNvSpPr>
            <a:spLocks noChangeArrowheads="1"/>
          </p:cNvSpPr>
          <p:nvPr/>
        </p:nvSpPr>
        <p:spPr bwMode="auto">
          <a:xfrm>
            <a:off x="9536114" y="1438275"/>
            <a:ext cx="7325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Indonesia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79" name="Rectangle 87"/>
          <p:cNvSpPr>
            <a:spLocks noChangeArrowheads="1"/>
          </p:cNvSpPr>
          <p:nvPr/>
        </p:nvSpPr>
        <p:spPr bwMode="auto">
          <a:xfrm>
            <a:off x="8666163" y="1546225"/>
            <a:ext cx="87492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Madagascar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80" name="Rectangle 88"/>
          <p:cNvSpPr>
            <a:spLocks noChangeArrowheads="1"/>
          </p:cNvSpPr>
          <p:nvPr/>
        </p:nvSpPr>
        <p:spPr bwMode="auto">
          <a:xfrm>
            <a:off x="7505701" y="1836738"/>
            <a:ext cx="58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Malawi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81" name="Rectangle 89"/>
          <p:cNvSpPr>
            <a:spLocks noChangeArrowheads="1"/>
          </p:cNvSpPr>
          <p:nvPr/>
        </p:nvSpPr>
        <p:spPr bwMode="auto">
          <a:xfrm>
            <a:off x="5618163" y="2124075"/>
            <a:ext cx="9470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Mozambique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82" name="Rectangle 90"/>
          <p:cNvSpPr>
            <a:spLocks noChangeArrowheads="1"/>
          </p:cNvSpPr>
          <p:nvPr/>
        </p:nvSpPr>
        <p:spPr bwMode="auto">
          <a:xfrm>
            <a:off x="9336088" y="1693863"/>
            <a:ext cx="7427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Nicaragua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83" name="Rectangle 91"/>
          <p:cNvSpPr>
            <a:spLocks noChangeArrowheads="1"/>
          </p:cNvSpPr>
          <p:nvPr/>
        </p:nvSpPr>
        <p:spPr bwMode="auto">
          <a:xfrm>
            <a:off x="6184901" y="2278063"/>
            <a:ext cx="448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Niger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84" name="Rectangle 92"/>
          <p:cNvSpPr>
            <a:spLocks noChangeArrowheads="1"/>
          </p:cNvSpPr>
          <p:nvPr/>
        </p:nvSpPr>
        <p:spPr bwMode="auto">
          <a:xfrm>
            <a:off x="9312275" y="1901825"/>
            <a:ext cx="5625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Nigeria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85" name="Rectangle 93"/>
          <p:cNvSpPr>
            <a:spLocks noChangeArrowheads="1"/>
          </p:cNvSpPr>
          <p:nvPr/>
        </p:nvSpPr>
        <p:spPr bwMode="auto">
          <a:xfrm>
            <a:off x="6240464" y="1844675"/>
            <a:ext cx="621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79A6A7"/>
                </a:solidFill>
                <a:effectLst/>
                <a:uLnTx/>
                <a:uFillTx/>
                <a:latin typeface="Small Fonts"/>
                <a:ea typeface="+mn-ea"/>
                <a:cs typeface="Arial" pitchFamily="34" charset="0"/>
              </a:rPr>
              <a:t> Rwanda  </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086" name="Rectangle 94"/>
          <p:cNvSpPr>
            <a:spLocks noChangeArrowheads="1"/>
          </p:cNvSpPr>
          <p:nvPr/>
        </p:nvSpPr>
        <p:spPr bwMode="auto">
          <a:xfrm>
            <a:off x="4484689" y="2087563"/>
            <a:ext cx="621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Rwanda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87" name="Rectangle 95"/>
          <p:cNvSpPr>
            <a:spLocks noChangeArrowheads="1"/>
          </p:cNvSpPr>
          <p:nvPr/>
        </p:nvSpPr>
        <p:spPr bwMode="auto">
          <a:xfrm>
            <a:off x="7678738" y="2900363"/>
            <a:ext cx="5625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Nigeria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88" name="Rectangle 96"/>
          <p:cNvSpPr>
            <a:spLocks noChangeArrowheads="1"/>
          </p:cNvSpPr>
          <p:nvPr/>
        </p:nvSpPr>
        <p:spPr bwMode="auto">
          <a:xfrm>
            <a:off x="4154489" y="3973513"/>
            <a:ext cx="448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Niger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89" name="Rectangle 97"/>
          <p:cNvSpPr>
            <a:spLocks noChangeArrowheads="1"/>
          </p:cNvSpPr>
          <p:nvPr/>
        </p:nvSpPr>
        <p:spPr bwMode="auto">
          <a:xfrm>
            <a:off x="6989763" y="2343150"/>
            <a:ext cx="7427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Nicaragua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0" name="Rectangle 98"/>
          <p:cNvSpPr>
            <a:spLocks noChangeArrowheads="1"/>
          </p:cNvSpPr>
          <p:nvPr/>
        </p:nvSpPr>
        <p:spPr bwMode="auto">
          <a:xfrm>
            <a:off x="4333875" y="3263900"/>
            <a:ext cx="9470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Mozambique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1" name="Rectangle 99"/>
          <p:cNvSpPr>
            <a:spLocks noChangeArrowheads="1"/>
          </p:cNvSpPr>
          <p:nvPr/>
        </p:nvSpPr>
        <p:spPr bwMode="auto">
          <a:xfrm>
            <a:off x="5407026" y="2411413"/>
            <a:ext cx="58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Malawi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2" name="Rectangle 100"/>
          <p:cNvSpPr>
            <a:spLocks noChangeArrowheads="1"/>
          </p:cNvSpPr>
          <p:nvPr/>
        </p:nvSpPr>
        <p:spPr bwMode="auto">
          <a:xfrm>
            <a:off x="5686425" y="2255838"/>
            <a:ext cx="87492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Madagascar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3" name="Rectangle 101"/>
          <p:cNvSpPr>
            <a:spLocks noChangeArrowheads="1"/>
          </p:cNvSpPr>
          <p:nvPr/>
        </p:nvSpPr>
        <p:spPr bwMode="auto">
          <a:xfrm>
            <a:off x="9294814" y="1838325"/>
            <a:ext cx="7325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Indonesia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4" name="Rectangle 102"/>
          <p:cNvSpPr>
            <a:spLocks noChangeArrowheads="1"/>
          </p:cNvSpPr>
          <p:nvPr/>
        </p:nvSpPr>
        <p:spPr bwMode="auto">
          <a:xfrm>
            <a:off x="8332788" y="2417763"/>
            <a:ext cx="4280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India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5" name="Rectangle 103"/>
          <p:cNvSpPr>
            <a:spLocks noChangeArrowheads="1"/>
          </p:cNvSpPr>
          <p:nvPr/>
        </p:nvSpPr>
        <p:spPr bwMode="auto">
          <a:xfrm>
            <a:off x="6662738" y="2263775"/>
            <a:ext cx="40876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Haiti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6" name="Rectangle 104"/>
          <p:cNvSpPr>
            <a:spLocks noChangeArrowheads="1"/>
          </p:cNvSpPr>
          <p:nvPr/>
        </p:nvSpPr>
        <p:spPr bwMode="auto">
          <a:xfrm>
            <a:off x="7451725" y="3325813"/>
            <a:ext cx="5209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Ghana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7" name="Rectangle 105"/>
          <p:cNvSpPr>
            <a:spLocks noChangeArrowheads="1"/>
          </p:cNvSpPr>
          <p:nvPr/>
        </p:nvSpPr>
        <p:spPr bwMode="auto">
          <a:xfrm>
            <a:off x="5008563" y="4194175"/>
            <a:ext cx="6341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Ethiopia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8" name="Rectangle 106"/>
          <p:cNvSpPr>
            <a:spLocks noChangeArrowheads="1"/>
          </p:cNvSpPr>
          <p:nvPr/>
        </p:nvSpPr>
        <p:spPr bwMode="auto">
          <a:xfrm>
            <a:off x="4395788" y="4468813"/>
            <a:ext cx="9223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Burkina Faso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099" name="Rectangle 107"/>
          <p:cNvSpPr>
            <a:spLocks noChangeArrowheads="1"/>
          </p:cNvSpPr>
          <p:nvPr/>
        </p:nvSpPr>
        <p:spPr bwMode="auto">
          <a:xfrm>
            <a:off x="5586414" y="3189288"/>
            <a:ext cx="4744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Benin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00" name="Rectangle 108"/>
          <p:cNvSpPr>
            <a:spLocks noChangeArrowheads="1"/>
          </p:cNvSpPr>
          <p:nvPr/>
        </p:nvSpPr>
        <p:spPr bwMode="auto">
          <a:xfrm>
            <a:off x="7354888" y="2143125"/>
            <a:ext cx="8431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 Bangladesh  </a:t>
            </a:r>
            <a:endParaRPr kumimoji="0" lang="fr-FR" altLang="en-US" sz="12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83" name="Rectangle 109"/>
          <p:cNvSpPr>
            <a:spLocks noChangeArrowheads="1"/>
          </p:cNvSpPr>
          <p:nvPr/>
        </p:nvSpPr>
        <p:spPr bwMode="auto">
          <a:xfrm>
            <a:off x="2978150" y="6237289"/>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84" name="Rectangle 110"/>
          <p:cNvSpPr>
            <a:spLocks noChangeArrowheads="1"/>
          </p:cNvSpPr>
          <p:nvPr/>
        </p:nvSpPr>
        <p:spPr bwMode="auto">
          <a:xfrm>
            <a:off x="2901950" y="5776914"/>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10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85" name="Rectangle 111"/>
          <p:cNvSpPr>
            <a:spLocks noChangeArrowheads="1"/>
          </p:cNvSpPr>
          <p:nvPr/>
        </p:nvSpPr>
        <p:spPr bwMode="auto">
          <a:xfrm>
            <a:off x="2901950" y="530860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20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86" name="Rectangle 112"/>
          <p:cNvSpPr>
            <a:spLocks noChangeArrowheads="1"/>
          </p:cNvSpPr>
          <p:nvPr/>
        </p:nvSpPr>
        <p:spPr bwMode="auto">
          <a:xfrm>
            <a:off x="2901950" y="4848226"/>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30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87" name="Rectangle 113"/>
          <p:cNvSpPr>
            <a:spLocks noChangeArrowheads="1"/>
          </p:cNvSpPr>
          <p:nvPr/>
        </p:nvSpPr>
        <p:spPr bwMode="auto">
          <a:xfrm>
            <a:off x="2901950" y="4379914"/>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40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88" name="Rectangle 114"/>
          <p:cNvSpPr>
            <a:spLocks noChangeArrowheads="1"/>
          </p:cNvSpPr>
          <p:nvPr/>
        </p:nvSpPr>
        <p:spPr bwMode="auto">
          <a:xfrm>
            <a:off x="2901950" y="39179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50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89" name="Rectangle 115"/>
          <p:cNvSpPr>
            <a:spLocks noChangeArrowheads="1"/>
          </p:cNvSpPr>
          <p:nvPr/>
        </p:nvSpPr>
        <p:spPr bwMode="auto">
          <a:xfrm>
            <a:off x="2901950" y="34496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60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0" name="Rectangle 116"/>
          <p:cNvSpPr>
            <a:spLocks noChangeArrowheads="1"/>
          </p:cNvSpPr>
          <p:nvPr/>
        </p:nvSpPr>
        <p:spPr bwMode="auto">
          <a:xfrm>
            <a:off x="2901950" y="2989264"/>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70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1" name="Rectangle 117"/>
          <p:cNvSpPr>
            <a:spLocks noChangeArrowheads="1"/>
          </p:cNvSpPr>
          <p:nvPr/>
        </p:nvSpPr>
        <p:spPr bwMode="auto">
          <a:xfrm>
            <a:off x="2901950" y="25209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80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2" name="Rectangle 118"/>
          <p:cNvSpPr>
            <a:spLocks noChangeArrowheads="1"/>
          </p:cNvSpPr>
          <p:nvPr/>
        </p:nvSpPr>
        <p:spPr bwMode="auto">
          <a:xfrm>
            <a:off x="2901950" y="2060576"/>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90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3" name="Rectangle 119"/>
          <p:cNvSpPr>
            <a:spLocks noChangeArrowheads="1"/>
          </p:cNvSpPr>
          <p:nvPr/>
        </p:nvSpPr>
        <p:spPr bwMode="auto">
          <a:xfrm>
            <a:off x="2855913" y="1592264"/>
            <a:ext cx="17312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100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4" name="Rectangle 120"/>
          <p:cNvSpPr>
            <a:spLocks noChangeArrowheads="1"/>
          </p:cNvSpPr>
          <p:nvPr/>
        </p:nvSpPr>
        <p:spPr bwMode="auto">
          <a:xfrm>
            <a:off x="3074988" y="6369051"/>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5" name="Rectangle 121"/>
          <p:cNvSpPr>
            <a:spLocks noChangeArrowheads="1"/>
          </p:cNvSpPr>
          <p:nvPr/>
        </p:nvSpPr>
        <p:spPr bwMode="auto">
          <a:xfrm>
            <a:off x="3721100" y="63690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10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6" name="Rectangle 122"/>
          <p:cNvSpPr>
            <a:spLocks noChangeArrowheads="1"/>
          </p:cNvSpPr>
          <p:nvPr/>
        </p:nvSpPr>
        <p:spPr bwMode="auto">
          <a:xfrm>
            <a:off x="4410075" y="63690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20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7" name="Rectangle 123"/>
          <p:cNvSpPr>
            <a:spLocks noChangeArrowheads="1"/>
          </p:cNvSpPr>
          <p:nvPr/>
        </p:nvSpPr>
        <p:spPr bwMode="auto">
          <a:xfrm>
            <a:off x="5097463" y="63690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30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8" name="Rectangle 124"/>
          <p:cNvSpPr>
            <a:spLocks noChangeArrowheads="1"/>
          </p:cNvSpPr>
          <p:nvPr/>
        </p:nvSpPr>
        <p:spPr bwMode="auto">
          <a:xfrm>
            <a:off x="5786438" y="63690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40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799" name="Rectangle 125"/>
          <p:cNvSpPr>
            <a:spLocks noChangeArrowheads="1"/>
          </p:cNvSpPr>
          <p:nvPr/>
        </p:nvSpPr>
        <p:spPr bwMode="auto">
          <a:xfrm>
            <a:off x="6473825" y="63690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50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800" name="Rectangle 126"/>
          <p:cNvSpPr>
            <a:spLocks noChangeArrowheads="1"/>
          </p:cNvSpPr>
          <p:nvPr/>
        </p:nvSpPr>
        <p:spPr bwMode="auto">
          <a:xfrm>
            <a:off x="7162800" y="63690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60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801" name="Rectangle 127"/>
          <p:cNvSpPr>
            <a:spLocks noChangeArrowheads="1"/>
          </p:cNvSpPr>
          <p:nvPr/>
        </p:nvSpPr>
        <p:spPr bwMode="auto">
          <a:xfrm>
            <a:off x="7851775" y="63690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70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802" name="Rectangle 128"/>
          <p:cNvSpPr>
            <a:spLocks noChangeArrowheads="1"/>
          </p:cNvSpPr>
          <p:nvPr/>
        </p:nvSpPr>
        <p:spPr bwMode="auto">
          <a:xfrm>
            <a:off x="8539163" y="63690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80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803" name="Rectangle 129"/>
          <p:cNvSpPr>
            <a:spLocks noChangeArrowheads="1"/>
          </p:cNvSpPr>
          <p:nvPr/>
        </p:nvSpPr>
        <p:spPr bwMode="auto">
          <a:xfrm>
            <a:off x="9228138" y="6369051"/>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90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804" name="Rectangle 130"/>
          <p:cNvSpPr>
            <a:spLocks noChangeArrowheads="1"/>
          </p:cNvSpPr>
          <p:nvPr/>
        </p:nvSpPr>
        <p:spPr bwMode="auto">
          <a:xfrm>
            <a:off x="9956800" y="6369051"/>
            <a:ext cx="17312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900" b="1" i="0" u="none" strike="noStrike" kern="1200" cap="none" spc="0" normalizeH="0" baseline="0" noProof="0">
                <a:ln>
                  <a:noFill/>
                </a:ln>
                <a:solidFill>
                  <a:srgbClr val="808080"/>
                </a:solidFill>
                <a:effectLst/>
                <a:uLnTx/>
                <a:uFillTx/>
                <a:latin typeface="Calibri" pitchFamily="34" charset="0"/>
                <a:ea typeface="+mn-ea"/>
                <a:cs typeface="Arial" pitchFamily="34" charset="0"/>
              </a:rPr>
              <a:t>100</a:t>
            </a:r>
            <a:endParaRPr kumimoji="0" lang="fr-FR" altLang="en-US" sz="900" b="1"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805" name="Rectangle 131"/>
          <p:cNvSpPr>
            <a:spLocks noChangeArrowheads="1"/>
          </p:cNvSpPr>
          <p:nvPr/>
        </p:nvSpPr>
        <p:spPr bwMode="auto">
          <a:xfrm>
            <a:off x="5256214" y="6540500"/>
            <a:ext cx="287899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000" b="1" i="0" u="none" strike="noStrike" kern="1200" cap="none" spc="0" normalizeH="0" baseline="0" noProof="0">
                <a:ln>
                  <a:noFill/>
                </a:ln>
                <a:solidFill>
                  <a:srgbClr val="333333"/>
                </a:solidFill>
                <a:effectLst/>
                <a:uLnTx/>
                <a:uFillTx/>
                <a:latin typeface="Calibri" pitchFamily="34" charset="0"/>
                <a:ea typeface="+mn-ea"/>
                <a:cs typeface="Arial" pitchFamily="34" charset="0"/>
              </a:rPr>
              <a:t>Primary education attainment for age group 17-22 (%)</a:t>
            </a:r>
            <a:endParaRPr kumimoji="0" lang="fr-FR" altLang="en-US" sz="10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806" name="Rectangle 132"/>
          <p:cNvSpPr>
            <a:spLocks noChangeArrowheads="1"/>
          </p:cNvSpPr>
          <p:nvPr/>
        </p:nvSpPr>
        <p:spPr bwMode="auto">
          <a:xfrm rot="-5400000">
            <a:off x="1593305" y="3625900"/>
            <a:ext cx="241091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000" b="1" i="0" u="none" strike="noStrike" kern="1200" cap="none" spc="0" normalizeH="0" baseline="0" noProof="0">
                <a:ln>
                  <a:noFill/>
                </a:ln>
                <a:solidFill>
                  <a:srgbClr val="333333"/>
                </a:solidFill>
                <a:effectLst/>
                <a:uLnTx/>
                <a:uFillTx/>
                <a:latin typeface="Calibri" pitchFamily="34" charset="0"/>
                <a:ea typeface="+mn-ea"/>
                <a:cs typeface="Arial" pitchFamily="34" charset="0"/>
              </a:rPr>
              <a:t>Net attendance rate in primary education (%)</a:t>
            </a:r>
            <a:endParaRPr kumimoji="0" lang="fr-FR" altLang="en-US" sz="10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25" name="Oval 133"/>
          <p:cNvSpPr>
            <a:spLocks noChangeArrowheads="1"/>
          </p:cNvSpPr>
          <p:nvPr/>
        </p:nvSpPr>
        <p:spPr bwMode="auto">
          <a:xfrm>
            <a:off x="3359151" y="1530351"/>
            <a:ext cx="53975" cy="55563"/>
          </a:xfrm>
          <a:prstGeom prst="ellipse">
            <a:avLst/>
          </a:prstGeom>
          <a:solidFill>
            <a:srgbClr val="800080"/>
          </a:solidFill>
          <a:ln w="6350">
            <a:solidFill>
              <a:srgbClr val="800080"/>
            </a:solidFill>
            <a:round/>
            <a:headEnd/>
            <a:tailEnd/>
          </a:ln>
        </p:spPr>
        <p:txBody>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26" name="Rectangle 134"/>
          <p:cNvSpPr>
            <a:spLocks noChangeArrowheads="1"/>
          </p:cNvSpPr>
          <p:nvPr/>
        </p:nvSpPr>
        <p:spPr bwMode="auto">
          <a:xfrm>
            <a:off x="3579813" y="1449388"/>
            <a:ext cx="51232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en-US" sz="1200" b="1" i="0" u="none" strike="noStrike" kern="1200" cap="none" spc="0" normalizeH="0" baseline="0" noProof="0">
                <a:ln>
                  <a:noFill/>
                </a:ln>
                <a:solidFill>
                  <a:srgbClr val="800080"/>
                </a:solidFill>
                <a:effectLst/>
                <a:uLnTx/>
                <a:uFillTx/>
                <a:latin typeface="Calibri" pitchFamily="34" charset="0"/>
                <a:ea typeface="+mn-ea"/>
                <a:cs typeface="Arial" pitchFamily="34" charset="0"/>
              </a:rPr>
              <a:t>Average</a:t>
            </a:r>
          </a:p>
        </p:txBody>
      </p:sp>
      <p:sp>
        <p:nvSpPr>
          <p:cNvPr id="85127" name="AutoShape 135"/>
          <p:cNvSpPr>
            <a:spLocks noChangeArrowheads="1"/>
          </p:cNvSpPr>
          <p:nvPr/>
        </p:nvSpPr>
        <p:spPr bwMode="auto">
          <a:xfrm>
            <a:off x="4614863" y="4646614"/>
            <a:ext cx="68262" cy="71437"/>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28" name="AutoShape 136"/>
          <p:cNvSpPr>
            <a:spLocks noChangeArrowheads="1"/>
          </p:cNvSpPr>
          <p:nvPr/>
        </p:nvSpPr>
        <p:spPr bwMode="auto">
          <a:xfrm flipH="1">
            <a:off x="4649788" y="4646614"/>
            <a:ext cx="68262" cy="71437"/>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29" name="AutoShape 137"/>
          <p:cNvSpPr>
            <a:spLocks noChangeArrowheads="1"/>
          </p:cNvSpPr>
          <p:nvPr/>
        </p:nvSpPr>
        <p:spPr bwMode="auto">
          <a:xfrm>
            <a:off x="4217988" y="4143375"/>
            <a:ext cx="68262"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0" name="AutoShape 138"/>
          <p:cNvSpPr>
            <a:spLocks noChangeArrowheads="1"/>
          </p:cNvSpPr>
          <p:nvPr/>
        </p:nvSpPr>
        <p:spPr bwMode="auto">
          <a:xfrm>
            <a:off x="5118101" y="4359275"/>
            <a:ext cx="68263"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1" name="AutoShape 139"/>
          <p:cNvSpPr>
            <a:spLocks noChangeArrowheads="1"/>
          </p:cNvSpPr>
          <p:nvPr/>
        </p:nvSpPr>
        <p:spPr bwMode="auto">
          <a:xfrm>
            <a:off x="4614863" y="2270125"/>
            <a:ext cx="68262"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2" name="AutoShape 140"/>
          <p:cNvSpPr>
            <a:spLocks noChangeArrowheads="1"/>
          </p:cNvSpPr>
          <p:nvPr/>
        </p:nvSpPr>
        <p:spPr bwMode="auto">
          <a:xfrm>
            <a:off x="6557963" y="2486025"/>
            <a:ext cx="68262"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3" name="AutoShape 141"/>
          <p:cNvSpPr>
            <a:spLocks noChangeArrowheads="1"/>
          </p:cNvSpPr>
          <p:nvPr/>
        </p:nvSpPr>
        <p:spPr bwMode="auto">
          <a:xfrm>
            <a:off x="5657851" y="3386139"/>
            <a:ext cx="68263" cy="71437"/>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4" name="AutoShape 142"/>
          <p:cNvSpPr>
            <a:spLocks noChangeArrowheads="1"/>
          </p:cNvSpPr>
          <p:nvPr/>
        </p:nvSpPr>
        <p:spPr bwMode="auto">
          <a:xfrm>
            <a:off x="5514976" y="2593975"/>
            <a:ext cx="68263"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5" name="AutoShape 143"/>
          <p:cNvSpPr>
            <a:spLocks noChangeArrowheads="1"/>
          </p:cNvSpPr>
          <p:nvPr/>
        </p:nvSpPr>
        <p:spPr bwMode="auto">
          <a:xfrm>
            <a:off x="4541838" y="3422650"/>
            <a:ext cx="68262"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6" name="AutoShape 144"/>
          <p:cNvSpPr>
            <a:spLocks noChangeArrowheads="1"/>
          </p:cNvSpPr>
          <p:nvPr/>
        </p:nvSpPr>
        <p:spPr bwMode="auto">
          <a:xfrm>
            <a:off x="6954838" y="2486025"/>
            <a:ext cx="68262"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7" name="AutoShape 145"/>
          <p:cNvSpPr>
            <a:spLocks noChangeArrowheads="1"/>
          </p:cNvSpPr>
          <p:nvPr/>
        </p:nvSpPr>
        <p:spPr bwMode="auto">
          <a:xfrm>
            <a:off x="6665913" y="2486025"/>
            <a:ext cx="68262"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8" name="AutoShape 146"/>
          <p:cNvSpPr>
            <a:spLocks noChangeArrowheads="1"/>
          </p:cNvSpPr>
          <p:nvPr/>
        </p:nvSpPr>
        <p:spPr bwMode="auto">
          <a:xfrm>
            <a:off x="7781926" y="3062289"/>
            <a:ext cx="68263" cy="71437"/>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39" name="AutoShape 147"/>
          <p:cNvSpPr>
            <a:spLocks noChangeArrowheads="1"/>
          </p:cNvSpPr>
          <p:nvPr/>
        </p:nvSpPr>
        <p:spPr bwMode="auto">
          <a:xfrm>
            <a:off x="7566026" y="3494089"/>
            <a:ext cx="68263" cy="71437"/>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0" name="AutoShape 148"/>
          <p:cNvSpPr>
            <a:spLocks noChangeArrowheads="1"/>
          </p:cNvSpPr>
          <p:nvPr/>
        </p:nvSpPr>
        <p:spPr bwMode="auto">
          <a:xfrm>
            <a:off x="8394701" y="2593975"/>
            <a:ext cx="68263"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1" name="AutoShape 149"/>
          <p:cNvSpPr>
            <a:spLocks noChangeArrowheads="1"/>
          </p:cNvSpPr>
          <p:nvPr/>
        </p:nvSpPr>
        <p:spPr bwMode="auto">
          <a:xfrm>
            <a:off x="7566026" y="2306639"/>
            <a:ext cx="68263" cy="71437"/>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2" name="AutoShape 150"/>
          <p:cNvSpPr>
            <a:spLocks noChangeArrowheads="1"/>
          </p:cNvSpPr>
          <p:nvPr/>
        </p:nvSpPr>
        <p:spPr bwMode="auto">
          <a:xfrm>
            <a:off x="9186863" y="1874839"/>
            <a:ext cx="68262" cy="71437"/>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3" name="AutoShape 151"/>
          <p:cNvSpPr>
            <a:spLocks noChangeArrowheads="1"/>
          </p:cNvSpPr>
          <p:nvPr/>
        </p:nvSpPr>
        <p:spPr bwMode="auto">
          <a:xfrm flipH="1">
            <a:off x="5154613" y="4359275"/>
            <a:ext cx="68262"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4" name="AutoShape 152"/>
          <p:cNvSpPr>
            <a:spLocks noChangeArrowheads="1"/>
          </p:cNvSpPr>
          <p:nvPr/>
        </p:nvSpPr>
        <p:spPr bwMode="auto">
          <a:xfrm flipH="1">
            <a:off x="4254501" y="4143375"/>
            <a:ext cx="68263"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5" name="AutoShape 153"/>
          <p:cNvSpPr>
            <a:spLocks noChangeArrowheads="1"/>
          </p:cNvSpPr>
          <p:nvPr/>
        </p:nvSpPr>
        <p:spPr bwMode="auto">
          <a:xfrm flipH="1">
            <a:off x="4578351" y="3422650"/>
            <a:ext cx="68263"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6" name="AutoShape 154"/>
          <p:cNvSpPr>
            <a:spLocks noChangeArrowheads="1"/>
          </p:cNvSpPr>
          <p:nvPr/>
        </p:nvSpPr>
        <p:spPr bwMode="auto">
          <a:xfrm flipH="1">
            <a:off x="5694363" y="3386139"/>
            <a:ext cx="68262" cy="71437"/>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7" name="AutoShape 155"/>
          <p:cNvSpPr>
            <a:spLocks noChangeArrowheads="1"/>
          </p:cNvSpPr>
          <p:nvPr/>
        </p:nvSpPr>
        <p:spPr bwMode="auto">
          <a:xfrm flipH="1">
            <a:off x="4649788" y="2270125"/>
            <a:ext cx="68262"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8" name="AutoShape 156"/>
          <p:cNvSpPr>
            <a:spLocks noChangeArrowheads="1"/>
          </p:cNvSpPr>
          <p:nvPr/>
        </p:nvSpPr>
        <p:spPr bwMode="auto">
          <a:xfrm flipH="1">
            <a:off x="7602538" y="2306639"/>
            <a:ext cx="68262" cy="71437"/>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49" name="AutoShape 157"/>
          <p:cNvSpPr>
            <a:spLocks noChangeArrowheads="1"/>
          </p:cNvSpPr>
          <p:nvPr/>
        </p:nvSpPr>
        <p:spPr bwMode="auto">
          <a:xfrm flipH="1">
            <a:off x="6594476" y="2486025"/>
            <a:ext cx="68263"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50" name="AutoShape 158"/>
          <p:cNvSpPr>
            <a:spLocks noChangeArrowheads="1"/>
          </p:cNvSpPr>
          <p:nvPr/>
        </p:nvSpPr>
        <p:spPr bwMode="auto">
          <a:xfrm flipH="1">
            <a:off x="6702426" y="2486025"/>
            <a:ext cx="68263"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51" name="AutoShape 159"/>
          <p:cNvSpPr>
            <a:spLocks noChangeArrowheads="1"/>
          </p:cNvSpPr>
          <p:nvPr/>
        </p:nvSpPr>
        <p:spPr bwMode="auto">
          <a:xfrm flipH="1">
            <a:off x="6989763" y="2486025"/>
            <a:ext cx="68262"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52" name="AutoShape 160"/>
          <p:cNvSpPr>
            <a:spLocks noChangeArrowheads="1"/>
          </p:cNvSpPr>
          <p:nvPr/>
        </p:nvSpPr>
        <p:spPr bwMode="auto">
          <a:xfrm flipH="1">
            <a:off x="7818438" y="3062289"/>
            <a:ext cx="68262" cy="71437"/>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53" name="AutoShape 161"/>
          <p:cNvSpPr>
            <a:spLocks noChangeArrowheads="1"/>
          </p:cNvSpPr>
          <p:nvPr/>
        </p:nvSpPr>
        <p:spPr bwMode="auto">
          <a:xfrm flipH="1">
            <a:off x="7602538" y="3494089"/>
            <a:ext cx="68262" cy="71437"/>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54" name="AutoShape 162"/>
          <p:cNvSpPr>
            <a:spLocks noChangeArrowheads="1"/>
          </p:cNvSpPr>
          <p:nvPr/>
        </p:nvSpPr>
        <p:spPr bwMode="auto">
          <a:xfrm flipH="1">
            <a:off x="9223376" y="1874839"/>
            <a:ext cx="68263" cy="71437"/>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55" name="AutoShape 163"/>
          <p:cNvSpPr>
            <a:spLocks noChangeArrowheads="1"/>
          </p:cNvSpPr>
          <p:nvPr/>
        </p:nvSpPr>
        <p:spPr bwMode="auto">
          <a:xfrm flipH="1">
            <a:off x="8431213" y="2593975"/>
            <a:ext cx="68262"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56" name="AutoShape 164"/>
          <p:cNvSpPr>
            <a:spLocks noChangeArrowheads="1"/>
          </p:cNvSpPr>
          <p:nvPr/>
        </p:nvSpPr>
        <p:spPr bwMode="auto">
          <a:xfrm flipH="1">
            <a:off x="5549901" y="2593975"/>
            <a:ext cx="68263"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57" name="Rectangle 165"/>
          <p:cNvSpPr>
            <a:spLocks noChangeArrowheads="1"/>
          </p:cNvSpPr>
          <p:nvPr/>
        </p:nvSpPr>
        <p:spPr bwMode="auto">
          <a:xfrm>
            <a:off x="7442201" y="3182939"/>
            <a:ext cx="576263"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rPr>
              <a:t>Poorest 20%</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158" name="Rectangle 166"/>
          <p:cNvSpPr>
            <a:spLocks noChangeArrowheads="1"/>
          </p:cNvSpPr>
          <p:nvPr/>
        </p:nvSpPr>
        <p:spPr bwMode="auto">
          <a:xfrm>
            <a:off x="4691063" y="1481139"/>
            <a:ext cx="5762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rPr>
              <a:t>Poorest 20%</a:t>
            </a:r>
            <a:endParaRPr kumimoji="0" lang="fr-FR" altLang="en-US" sz="1200" b="1" i="0" u="none" strike="noStrike" kern="1200" cap="none" spc="0" normalizeH="0" baseline="0" noProof="0">
              <a:ln>
                <a:noFill/>
              </a:ln>
              <a:solidFill>
                <a:srgbClr val="D02A81"/>
              </a:solidFill>
              <a:effectLst/>
              <a:uLnTx/>
              <a:uFillTx/>
              <a:latin typeface="Calibri" pitchFamily="34" charset="0"/>
              <a:ea typeface="+mn-ea"/>
              <a:cs typeface="Arial" pitchFamily="34" charset="0"/>
            </a:endParaRPr>
          </a:p>
        </p:txBody>
      </p:sp>
      <p:sp>
        <p:nvSpPr>
          <p:cNvPr id="85159" name="Rectangle 167"/>
          <p:cNvSpPr>
            <a:spLocks noChangeArrowheads="1"/>
          </p:cNvSpPr>
          <p:nvPr/>
        </p:nvSpPr>
        <p:spPr bwMode="auto">
          <a:xfrm>
            <a:off x="5834064" y="1473201"/>
            <a:ext cx="5746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rPr>
              <a:t>Richest 20%</a:t>
            </a:r>
            <a:endParaRPr kumimoji="0" lang="fr-FR" altLang="en-US" sz="1200" b="1" i="0" u="none" strike="noStrike" kern="1200" cap="none" spc="0" normalizeH="0" baseline="0" noProof="0">
              <a:ln>
                <a:noFill/>
              </a:ln>
              <a:solidFill>
                <a:srgbClr val="79A6A7"/>
              </a:solidFill>
              <a:effectLst/>
              <a:uLnTx/>
              <a:uFillTx/>
              <a:latin typeface="Calibri" pitchFamily="34" charset="0"/>
              <a:ea typeface="+mn-ea"/>
              <a:cs typeface="Arial" pitchFamily="34" charset="0"/>
            </a:endParaRPr>
          </a:p>
        </p:txBody>
      </p:sp>
      <p:sp>
        <p:nvSpPr>
          <p:cNvPr id="85160" name="AutoShape 168"/>
          <p:cNvSpPr>
            <a:spLocks noChangeArrowheads="1"/>
          </p:cNvSpPr>
          <p:nvPr/>
        </p:nvSpPr>
        <p:spPr bwMode="auto">
          <a:xfrm flipH="1">
            <a:off x="5559426" y="1520825"/>
            <a:ext cx="68263" cy="71438"/>
          </a:xfrm>
          <a:prstGeom prst="moon">
            <a:avLst>
              <a:gd name="adj" fmla="val 87500"/>
            </a:avLst>
          </a:prstGeom>
          <a:solidFill>
            <a:srgbClr val="79A6A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85161" name="AutoShape 169"/>
          <p:cNvSpPr>
            <a:spLocks noChangeArrowheads="1"/>
          </p:cNvSpPr>
          <p:nvPr/>
        </p:nvSpPr>
        <p:spPr bwMode="auto">
          <a:xfrm>
            <a:off x="4367213" y="1520825"/>
            <a:ext cx="68262" cy="71438"/>
          </a:xfrm>
          <a:prstGeom prst="moon">
            <a:avLst>
              <a:gd name="adj" fmla="val 87500"/>
            </a:avLst>
          </a:prstGeom>
          <a:solidFill>
            <a:srgbClr val="D02A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
        <p:nvSpPr>
          <p:cNvPr id="28844" name="Rectangle 171"/>
          <p:cNvSpPr>
            <a:spLocks noChangeArrowheads="1"/>
          </p:cNvSpPr>
          <p:nvPr/>
        </p:nvSpPr>
        <p:spPr bwMode="auto">
          <a:xfrm>
            <a:off x="1631951" y="800101"/>
            <a:ext cx="75596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742950" marR="0" lvl="1" indent="-285750" algn="l" defTabSz="914400" rtl="0" eaLnBrk="1" fontAlgn="auto" latinLnBrk="0" hangingPunct="1">
              <a:lnSpc>
                <a:spcPct val="100000"/>
              </a:lnSpc>
              <a:spcBef>
                <a:spcPct val="20000"/>
              </a:spcBef>
              <a:spcAft>
                <a:spcPct val="20000"/>
              </a:spcAft>
              <a:buClr>
                <a:srgbClr val="006666"/>
              </a:buClr>
              <a:buSzTx/>
              <a:buFont typeface="Wingdings" pitchFamily="2" charset="2"/>
              <a:buNone/>
              <a:tabLst/>
              <a:defRPr/>
            </a:pPr>
            <a:r>
              <a:rPr kumimoji="0" lang="en-US" altLang="en-US" sz="2000" b="0" i="0" u="none" strike="noStrike" kern="1200" cap="none" spc="0" normalizeH="0" baseline="0" noProof="0">
                <a:ln>
                  <a:noFill/>
                </a:ln>
                <a:solidFill>
                  <a:srgbClr val="404040"/>
                </a:solidFill>
                <a:effectLst/>
                <a:uLnTx/>
                <a:uFillTx/>
                <a:latin typeface="Calibri" pitchFamily="34" charset="0"/>
                <a:ea typeface="MS PGothic" pitchFamily="34" charset="-128"/>
                <a:cs typeface="Arial" pitchFamily="34" charset="0"/>
              </a:rPr>
              <a:t>Inequalities based on wealth in primary attainment</a:t>
            </a:r>
            <a:endParaRPr kumimoji="0" lang="fr-FR" altLang="en-US" sz="1800" b="0" i="0" u="none" strike="noStrike" kern="1200" cap="none" spc="0" normalizeH="0" baseline="0" noProof="0">
              <a:ln>
                <a:noFill/>
              </a:ln>
              <a:solidFill>
                <a:srgbClr val="404040"/>
              </a:solidFill>
              <a:effectLst/>
              <a:uLnTx/>
              <a:uFillTx/>
              <a:latin typeface="Calibri" pitchFamily="34" charset="0"/>
              <a:ea typeface="MS PGothic" pitchFamily="34" charset="-128"/>
              <a:cs typeface="Arial" pitchFamily="34" charset="0"/>
            </a:endParaRPr>
          </a:p>
          <a:p>
            <a:pPr marL="342900" marR="0" lvl="0" indent="-342900" algn="ctr" defTabSz="914400" rtl="0" eaLnBrk="1" fontAlgn="auto" latinLnBrk="0" hangingPunct="1">
              <a:lnSpc>
                <a:spcPct val="100000"/>
              </a:lnSpc>
              <a:spcBef>
                <a:spcPts val="0"/>
              </a:spcBef>
              <a:spcAft>
                <a:spcPts val="0"/>
              </a:spcAft>
              <a:buClrTx/>
              <a:buSzTx/>
              <a:buFontTx/>
              <a:buNone/>
              <a:tabLst/>
              <a:defRPr/>
            </a:pPr>
            <a:endParaRPr kumimoji="0" lang="en-GB" altLang="ja-JP" sz="2000" b="0" i="0" u="none" strike="noStrike" kern="1200" cap="none" spc="0" normalizeH="0" baseline="0" noProof="0">
              <a:ln>
                <a:noFill/>
              </a:ln>
              <a:solidFill>
                <a:srgbClr val="006666"/>
              </a:solidFill>
              <a:effectLst/>
              <a:uLnTx/>
              <a:uFillTx/>
              <a:latin typeface="Verdana" pitchFamily="34" charset="0"/>
              <a:ea typeface="MS PGothic" pitchFamily="34" charset="-128"/>
              <a:cs typeface="Arial" pitchFamily="34" charset="0"/>
            </a:endParaRPr>
          </a:p>
        </p:txBody>
      </p:sp>
      <p:sp>
        <p:nvSpPr>
          <p:cNvPr id="28845" name="Rectangle 173"/>
          <p:cNvSpPr>
            <a:spLocks noChangeArrowheads="1"/>
          </p:cNvSpPr>
          <p:nvPr/>
        </p:nvSpPr>
        <p:spPr bwMode="auto">
          <a:xfrm>
            <a:off x="8599488" y="1647825"/>
            <a:ext cx="1377950" cy="909638"/>
          </a:xfrm>
          <a:prstGeom prst="rect">
            <a:avLst/>
          </a:prstGeom>
          <a:solidFill>
            <a:srgbClr val="006666">
              <a:alpha val="1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Arial" pitchFamily="34" charset="0"/>
            </a:endParaRPr>
          </a:p>
        </p:txBody>
      </p:sp>
    </p:spTree>
    <p:extLst>
      <p:ext uri="{BB962C8B-B14F-4D97-AF65-F5344CB8AC3E}">
        <p14:creationId xmlns:p14="http://schemas.microsoft.com/office/powerpoint/2010/main" val="5762950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0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0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0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0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0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0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0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0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0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0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0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0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0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0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50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0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0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0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10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0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50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0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0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50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0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0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0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5093"/>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35" presetClass="emph" presetSubtype="0" repeatCount="3000" fill="hold" grpId="2" nodeType="clickEffect">
                                  <p:stCondLst>
                                    <p:cond delay="0"/>
                                  </p:stCondLst>
                                  <p:childTnLst>
                                    <p:anim calcmode="discrete" valueType="str">
                                      <p:cBhvr>
                                        <p:cTn id="68" dur="500" fill="hold"/>
                                        <p:tgtEl>
                                          <p:spTgt spid="85087"/>
                                        </p:tgtEl>
                                        <p:attrNameLst>
                                          <p:attrName>style.visibility</p:attrName>
                                        </p:attrNameLst>
                                      </p:cBhvr>
                                      <p:tavLst>
                                        <p:tav tm="0">
                                          <p:val>
                                            <p:strVal val="hidden"/>
                                          </p:val>
                                        </p:tav>
                                        <p:tav tm="50000">
                                          <p:val>
                                            <p:strVal val="visible"/>
                                          </p:val>
                                        </p:tav>
                                      </p:tavLst>
                                    </p:anim>
                                  </p:childTnLst>
                                </p:cTn>
                              </p:par>
                              <p:par>
                                <p:cTn id="69" presetID="35" presetClass="emph" presetSubtype="0" repeatCount="3000" fill="hold" grpId="1" nodeType="withEffect">
                                  <p:stCondLst>
                                    <p:cond delay="0"/>
                                  </p:stCondLst>
                                  <p:childTnLst>
                                    <p:anim calcmode="discrete" valueType="str">
                                      <p:cBhvr>
                                        <p:cTn id="70" dur="500" fill="hold"/>
                                        <p:tgtEl>
                                          <p:spTgt spid="85054"/>
                                        </p:tgtEl>
                                        <p:attrNameLst>
                                          <p:attrName>style.visibility</p:attrName>
                                        </p:attrNameLst>
                                      </p:cBhvr>
                                      <p:tavLst>
                                        <p:tav tm="0">
                                          <p:val>
                                            <p:strVal val="hidden"/>
                                          </p:val>
                                        </p:tav>
                                        <p:tav tm="50000">
                                          <p:val>
                                            <p:strVal val="visible"/>
                                          </p:val>
                                        </p:tav>
                                      </p:tavLst>
                                    </p:anim>
                                  </p:childTnLst>
                                </p:cTn>
                              </p:par>
                            </p:childTnLst>
                          </p:cTn>
                        </p:par>
                        <p:par>
                          <p:cTn id="71" fill="hold" nodeType="afterGroup">
                            <p:stCondLst>
                              <p:cond delay="1500"/>
                            </p:stCondLst>
                            <p:childTnLst>
                              <p:par>
                                <p:cTn id="72" presetID="1" presetClass="entr" presetSubtype="0" fill="hold" grpId="0" nodeType="afterEffect">
                                  <p:stCondLst>
                                    <p:cond delay="0"/>
                                  </p:stCondLst>
                                  <p:childTnLst>
                                    <p:set>
                                      <p:cBhvr>
                                        <p:cTn id="73" dur="1" fill="hold">
                                          <p:stCondLst>
                                            <p:cond delay="0"/>
                                          </p:stCondLst>
                                        </p:cTn>
                                        <p:tgtEl>
                                          <p:spTgt spid="85152"/>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5138"/>
                                        </p:tgtEl>
                                        <p:attrNameLst>
                                          <p:attrName>style.visibility</p:attrName>
                                        </p:attrNameLst>
                                      </p:cBhvr>
                                      <p:to>
                                        <p:strVal val="visible"/>
                                      </p:to>
                                    </p:set>
                                  </p:childTnLst>
                                </p:cTn>
                              </p:par>
                              <p:par>
                                <p:cTn id="76" presetID="55" presetClass="exit" presetSubtype="0" fill="hold" grpId="1" nodeType="withEffect">
                                  <p:stCondLst>
                                    <p:cond delay="500"/>
                                  </p:stCondLst>
                                  <p:childTnLst>
                                    <p:anim calcmode="lin" valueType="num">
                                      <p:cBhvr>
                                        <p:cTn id="77" dur="1000"/>
                                        <p:tgtEl>
                                          <p:spTgt spid="85087"/>
                                        </p:tgtEl>
                                        <p:attrNameLst>
                                          <p:attrName>ppt_w</p:attrName>
                                        </p:attrNameLst>
                                      </p:cBhvr>
                                      <p:tavLst>
                                        <p:tav tm="0">
                                          <p:val>
                                            <p:strVal val="ppt_w"/>
                                          </p:val>
                                        </p:tav>
                                        <p:tav tm="100000">
                                          <p:val>
                                            <p:strVal val="ppt_w*0.70"/>
                                          </p:val>
                                        </p:tav>
                                      </p:tavLst>
                                    </p:anim>
                                    <p:anim calcmode="lin" valueType="num">
                                      <p:cBhvr>
                                        <p:cTn id="78" dur="1000"/>
                                        <p:tgtEl>
                                          <p:spTgt spid="85087"/>
                                        </p:tgtEl>
                                        <p:attrNameLst>
                                          <p:attrName>ppt_h</p:attrName>
                                        </p:attrNameLst>
                                      </p:cBhvr>
                                      <p:tavLst>
                                        <p:tav tm="0">
                                          <p:val>
                                            <p:strVal val="ppt_h"/>
                                          </p:val>
                                        </p:tav>
                                        <p:tav tm="100000">
                                          <p:val>
                                            <p:strVal val="ppt_h"/>
                                          </p:val>
                                        </p:tav>
                                      </p:tavLst>
                                    </p:anim>
                                    <p:animEffect transition="out" filter="fade">
                                      <p:cBhvr>
                                        <p:cTn id="79" dur="1000"/>
                                        <p:tgtEl>
                                          <p:spTgt spid="85087"/>
                                        </p:tgtEl>
                                      </p:cBhvr>
                                    </p:animEffect>
                                    <p:set>
                                      <p:cBhvr>
                                        <p:cTn id="80" dur="1" fill="hold">
                                          <p:stCondLst>
                                            <p:cond delay="999"/>
                                          </p:stCondLst>
                                        </p:cTn>
                                        <p:tgtEl>
                                          <p:spTgt spid="85087"/>
                                        </p:tgtEl>
                                        <p:attrNameLst>
                                          <p:attrName>style.visibility</p:attrName>
                                        </p:attrNameLst>
                                      </p:cBhvr>
                                      <p:to>
                                        <p:strVal val="hidden"/>
                                      </p:to>
                                    </p:set>
                                  </p:childTnLst>
                                </p:cTn>
                              </p:par>
                              <p:par>
                                <p:cTn id="81" presetID="55" presetClass="exit" presetSubtype="0" fill="hold" grpId="2" nodeType="withEffect">
                                  <p:stCondLst>
                                    <p:cond delay="500"/>
                                  </p:stCondLst>
                                  <p:childTnLst>
                                    <p:anim calcmode="lin" valueType="num">
                                      <p:cBhvr>
                                        <p:cTn id="82" dur="1000"/>
                                        <p:tgtEl>
                                          <p:spTgt spid="85054"/>
                                        </p:tgtEl>
                                        <p:attrNameLst>
                                          <p:attrName>ppt_w</p:attrName>
                                        </p:attrNameLst>
                                      </p:cBhvr>
                                      <p:tavLst>
                                        <p:tav tm="0">
                                          <p:val>
                                            <p:strVal val="ppt_w"/>
                                          </p:val>
                                        </p:tav>
                                        <p:tav tm="100000">
                                          <p:val>
                                            <p:strVal val="ppt_w*0.70"/>
                                          </p:val>
                                        </p:tav>
                                      </p:tavLst>
                                    </p:anim>
                                    <p:anim calcmode="lin" valueType="num">
                                      <p:cBhvr>
                                        <p:cTn id="83" dur="1000"/>
                                        <p:tgtEl>
                                          <p:spTgt spid="85054"/>
                                        </p:tgtEl>
                                        <p:attrNameLst>
                                          <p:attrName>ppt_h</p:attrName>
                                        </p:attrNameLst>
                                      </p:cBhvr>
                                      <p:tavLst>
                                        <p:tav tm="0">
                                          <p:val>
                                            <p:strVal val="ppt_h"/>
                                          </p:val>
                                        </p:tav>
                                        <p:tav tm="100000">
                                          <p:val>
                                            <p:strVal val="ppt_h"/>
                                          </p:val>
                                        </p:tav>
                                      </p:tavLst>
                                    </p:anim>
                                    <p:animEffect transition="out" filter="fade">
                                      <p:cBhvr>
                                        <p:cTn id="84" dur="1000"/>
                                        <p:tgtEl>
                                          <p:spTgt spid="85054"/>
                                        </p:tgtEl>
                                      </p:cBhvr>
                                    </p:animEffect>
                                    <p:set>
                                      <p:cBhvr>
                                        <p:cTn id="85" dur="1" fill="hold">
                                          <p:stCondLst>
                                            <p:cond delay="999"/>
                                          </p:stCondLst>
                                        </p:cTn>
                                        <p:tgtEl>
                                          <p:spTgt spid="85054"/>
                                        </p:tgtEl>
                                        <p:attrNameLst>
                                          <p:attrName>style.visibility</p:attrName>
                                        </p:attrNameLst>
                                      </p:cBhvr>
                                      <p:to>
                                        <p:strVal val="hidden"/>
                                      </p:to>
                                    </p:set>
                                  </p:childTnLst>
                                </p:cTn>
                              </p:par>
                              <p:par>
                                <p:cTn id="86" presetID="1" presetClass="entr" presetSubtype="0" fill="hold" grpId="0" nodeType="withEffect">
                                  <p:stCondLst>
                                    <p:cond delay="500"/>
                                  </p:stCondLst>
                                  <p:childTnLst>
                                    <p:set>
                                      <p:cBhvr>
                                        <p:cTn id="87" dur="1" fill="hold">
                                          <p:stCondLst>
                                            <p:cond delay="0"/>
                                          </p:stCondLst>
                                        </p:cTn>
                                        <p:tgtEl>
                                          <p:spTgt spid="85157"/>
                                        </p:tgtEl>
                                        <p:attrNameLst>
                                          <p:attrName>style.visibility</p:attrName>
                                        </p:attrNameLst>
                                      </p:cBhvr>
                                      <p:to>
                                        <p:strVal val="visible"/>
                                      </p:to>
                                    </p:set>
                                  </p:childTnLst>
                                </p:cTn>
                              </p:par>
                              <p:par>
                                <p:cTn id="88" presetID="1" presetClass="entr" presetSubtype="0" fill="hold" grpId="1" nodeType="withEffect">
                                  <p:stCondLst>
                                    <p:cond delay="500"/>
                                  </p:stCondLst>
                                  <p:childTnLst>
                                    <p:set>
                                      <p:cBhvr>
                                        <p:cTn id="89" dur="1" fill="hold">
                                          <p:stCondLst>
                                            <p:cond delay="0"/>
                                          </p:stCondLst>
                                        </p:cTn>
                                        <p:tgtEl>
                                          <p:spTgt spid="84994"/>
                                        </p:tgtEl>
                                        <p:attrNameLst>
                                          <p:attrName>style.visibility</p:attrName>
                                        </p:attrNameLst>
                                      </p:cBhvr>
                                      <p:to>
                                        <p:strVal val="visible"/>
                                      </p:to>
                                    </p:set>
                                  </p:childTnLst>
                                </p:cTn>
                              </p:par>
                              <p:par>
                                <p:cTn id="90" presetID="0" presetClass="path" presetSubtype="0" accel="50000" decel="50000" fill="hold" grpId="0" nodeType="withEffect">
                                  <p:stCondLst>
                                    <p:cond delay="500"/>
                                  </p:stCondLst>
                                  <p:childTnLst>
                                    <p:animMotion origin="layout" path="M -3.88889E-6 -4.81481E-6 L 0.10921 -0.13634 L 0.1099 -0.13333 " pathEditMode="relative" rAng="0" ptsTypes="AAA">
                                      <p:cBhvr>
                                        <p:cTn id="91" dur="3000" fill="hold"/>
                                        <p:tgtEl>
                                          <p:spTgt spid="84994"/>
                                        </p:tgtEl>
                                        <p:attrNameLst>
                                          <p:attrName>ppt_x</p:attrName>
                                          <p:attrName>ppt_y</p:attrName>
                                        </p:attrNameLst>
                                      </p:cBhvr>
                                      <p:rCtr x="5500" y="-6800"/>
                                    </p:animMotion>
                                  </p:childTnLst>
                                </p:cTn>
                              </p:par>
                              <p:par>
                                <p:cTn id="92" presetID="0" presetClass="path" presetSubtype="0" accel="50000" decel="50000" fill="hold" grpId="1" nodeType="withEffect">
                                  <p:stCondLst>
                                    <p:cond delay="500"/>
                                  </p:stCondLst>
                                  <p:childTnLst>
                                    <p:animMotion origin="layout" path="M 4.16667E-6 2.96296E-6 L -0.16615 0.13217 L -0.16962 0.12847 " pathEditMode="relative" rAng="0" ptsTypes="AAA">
                                      <p:cBhvr>
                                        <p:cTn id="93" dur="3000" fill="hold"/>
                                        <p:tgtEl>
                                          <p:spTgt spid="85157"/>
                                        </p:tgtEl>
                                        <p:attrNameLst>
                                          <p:attrName>ppt_x</p:attrName>
                                          <p:attrName>ppt_y</p:attrName>
                                        </p:attrNameLst>
                                      </p:cBhvr>
                                      <p:rCtr x="-8500" y="6600"/>
                                    </p:animMotion>
                                  </p:childTnLst>
                                </p:cTn>
                              </p:par>
                              <p:par>
                                <p:cTn id="94" presetID="0" presetClass="path" presetSubtype="0" accel="50000" decel="50000" fill="hold" grpId="1" nodeType="withEffect">
                                  <p:stCondLst>
                                    <p:cond delay="0"/>
                                  </p:stCondLst>
                                  <p:childTnLst>
                                    <p:animMotion origin="layout" path="M 0.00209 0.00278 L 0.17136 -0.14421 " pathEditMode="relative" ptsTypes="AA">
                                      <p:cBhvr>
                                        <p:cTn id="95" dur="3000" fill="hold"/>
                                        <p:tgtEl>
                                          <p:spTgt spid="85152"/>
                                        </p:tgtEl>
                                        <p:attrNameLst>
                                          <p:attrName>ppt_x</p:attrName>
                                          <p:attrName>ppt_y</p:attrName>
                                        </p:attrNameLst>
                                      </p:cBhvr>
                                    </p:animMotion>
                                  </p:childTnLst>
                                </p:cTn>
                              </p:par>
                              <p:par>
                                <p:cTn id="96" presetID="0" presetClass="path" presetSubtype="0" accel="50000" decel="50000" fill="hold" grpId="1" nodeType="withEffect">
                                  <p:stCondLst>
                                    <p:cond delay="0"/>
                                  </p:stCondLst>
                                  <p:childTnLst>
                                    <p:animMotion origin="layout" path="M 0.00208 0.00278 L -0.17899 0.16551 " pathEditMode="relative" ptsTypes="AA">
                                      <p:cBhvr>
                                        <p:cTn id="97" dur="3000" fill="hold"/>
                                        <p:tgtEl>
                                          <p:spTgt spid="85138"/>
                                        </p:tgtEl>
                                        <p:attrNameLst>
                                          <p:attrName>ppt_x</p:attrName>
                                          <p:attrName>ppt_y</p:attrName>
                                        </p:attrNameLst>
                                      </p:cBhvr>
                                    </p:animMotion>
                                  </p:childTnLst>
                                </p:cTn>
                              </p:par>
                            </p:childTnLst>
                          </p:cTn>
                        </p:par>
                        <p:par>
                          <p:cTn id="98" fill="hold" nodeType="afterGroup">
                            <p:stCondLst>
                              <p:cond delay="5000"/>
                            </p:stCondLst>
                            <p:childTnLst>
                              <p:par>
                                <p:cTn id="99" presetID="1" presetClass="entr" presetSubtype="0" fill="hold" grpId="0" nodeType="afterEffect">
                                  <p:stCondLst>
                                    <p:cond delay="0"/>
                                  </p:stCondLst>
                                  <p:childTnLst>
                                    <p:set>
                                      <p:cBhvr>
                                        <p:cTn id="100" dur="1" fill="hold">
                                          <p:stCondLst>
                                            <p:cond delay="0"/>
                                          </p:stCondLst>
                                        </p:cTn>
                                        <p:tgtEl>
                                          <p:spTgt spid="8506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5084"/>
                                        </p:tgtEl>
                                        <p:attrNameLst>
                                          <p:attrName>style.visibility</p:attrName>
                                        </p:attrNameLst>
                                      </p:cBhvr>
                                      <p:to>
                                        <p:strVal val="visible"/>
                                      </p:to>
                                    </p:set>
                                  </p:childTnLst>
                                </p:cTn>
                              </p:par>
                            </p:childTnLst>
                          </p:cTn>
                        </p:par>
                        <p:par>
                          <p:cTn id="103" fill="hold" nodeType="afterGroup">
                            <p:stCondLst>
                              <p:cond delay="5000"/>
                            </p:stCondLst>
                            <p:childTnLst>
                              <p:par>
                                <p:cTn id="104" presetID="35" presetClass="emph" presetSubtype="0" repeatCount="3000" fill="hold" grpId="2" nodeType="afterEffect">
                                  <p:stCondLst>
                                    <p:cond delay="0"/>
                                  </p:stCondLst>
                                  <p:childTnLst>
                                    <p:anim calcmode="discrete" valueType="str">
                                      <p:cBhvr>
                                        <p:cTn id="105" dur="500" fill="hold"/>
                                        <p:tgtEl>
                                          <p:spTgt spid="85094"/>
                                        </p:tgtEl>
                                        <p:attrNameLst>
                                          <p:attrName>style.visibility</p:attrName>
                                        </p:attrNameLst>
                                      </p:cBhvr>
                                      <p:tavLst>
                                        <p:tav tm="0">
                                          <p:val>
                                            <p:strVal val="hidden"/>
                                          </p:val>
                                        </p:tav>
                                        <p:tav tm="50000">
                                          <p:val>
                                            <p:strVal val="visible"/>
                                          </p:val>
                                        </p:tav>
                                      </p:tavLst>
                                    </p:anim>
                                  </p:childTnLst>
                                </p:cTn>
                              </p:par>
                              <p:par>
                                <p:cTn id="106" presetID="35" presetClass="emph" presetSubtype="0" repeatCount="3000" fill="hold" grpId="1" nodeType="withEffect">
                                  <p:stCondLst>
                                    <p:cond delay="0"/>
                                  </p:stCondLst>
                                  <p:childTnLst>
                                    <p:anim calcmode="discrete" valueType="str">
                                      <p:cBhvr>
                                        <p:cTn id="107" dur="500" fill="hold"/>
                                        <p:tgtEl>
                                          <p:spTgt spid="85047"/>
                                        </p:tgtEl>
                                        <p:attrNameLst>
                                          <p:attrName>style.visibility</p:attrName>
                                        </p:attrNameLst>
                                      </p:cBhvr>
                                      <p:tavLst>
                                        <p:tav tm="0">
                                          <p:val>
                                            <p:strVal val="hidden"/>
                                          </p:val>
                                        </p:tav>
                                        <p:tav tm="50000">
                                          <p:val>
                                            <p:strVal val="visible"/>
                                          </p:val>
                                        </p:tav>
                                      </p:tavLst>
                                    </p:anim>
                                  </p:childTnLst>
                                </p:cTn>
                              </p:par>
                            </p:childTnLst>
                          </p:cTn>
                        </p:par>
                        <p:par>
                          <p:cTn id="108" fill="hold" nodeType="afterGroup">
                            <p:stCondLst>
                              <p:cond delay="6500"/>
                            </p:stCondLst>
                            <p:childTnLst>
                              <p:par>
                                <p:cTn id="109" presetID="1" presetClass="entr" presetSubtype="0" fill="hold" grpId="0" nodeType="afterEffect">
                                  <p:stCondLst>
                                    <p:cond delay="0"/>
                                  </p:stCondLst>
                                  <p:childTnLst>
                                    <p:set>
                                      <p:cBhvr>
                                        <p:cTn id="110" dur="1" fill="hold">
                                          <p:stCondLst>
                                            <p:cond delay="0"/>
                                          </p:stCondLst>
                                        </p:cTn>
                                        <p:tgtEl>
                                          <p:spTgt spid="8515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5140"/>
                                        </p:tgtEl>
                                        <p:attrNameLst>
                                          <p:attrName>style.visibility</p:attrName>
                                        </p:attrNameLst>
                                      </p:cBhvr>
                                      <p:to>
                                        <p:strVal val="visible"/>
                                      </p:to>
                                    </p:set>
                                  </p:childTnLst>
                                </p:cTn>
                              </p:par>
                              <p:par>
                                <p:cTn id="113" presetID="55" presetClass="exit" presetSubtype="0" fill="hold" grpId="1" nodeType="withEffect">
                                  <p:stCondLst>
                                    <p:cond delay="500"/>
                                  </p:stCondLst>
                                  <p:childTnLst>
                                    <p:anim calcmode="lin" valueType="num">
                                      <p:cBhvr>
                                        <p:cTn id="114" dur="1000"/>
                                        <p:tgtEl>
                                          <p:spTgt spid="85094"/>
                                        </p:tgtEl>
                                        <p:attrNameLst>
                                          <p:attrName>ppt_w</p:attrName>
                                        </p:attrNameLst>
                                      </p:cBhvr>
                                      <p:tavLst>
                                        <p:tav tm="0">
                                          <p:val>
                                            <p:strVal val="ppt_w"/>
                                          </p:val>
                                        </p:tav>
                                        <p:tav tm="100000">
                                          <p:val>
                                            <p:strVal val="ppt_w*0.70"/>
                                          </p:val>
                                        </p:tav>
                                      </p:tavLst>
                                    </p:anim>
                                    <p:anim calcmode="lin" valueType="num">
                                      <p:cBhvr>
                                        <p:cTn id="115" dur="1000"/>
                                        <p:tgtEl>
                                          <p:spTgt spid="85094"/>
                                        </p:tgtEl>
                                        <p:attrNameLst>
                                          <p:attrName>ppt_h</p:attrName>
                                        </p:attrNameLst>
                                      </p:cBhvr>
                                      <p:tavLst>
                                        <p:tav tm="0">
                                          <p:val>
                                            <p:strVal val="ppt_h"/>
                                          </p:val>
                                        </p:tav>
                                        <p:tav tm="100000">
                                          <p:val>
                                            <p:strVal val="ppt_h"/>
                                          </p:val>
                                        </p:tav>
                                      </p:tavLst>
                                    </p:anim>
                                    <p:animEffect transition="out" filter="fade">
                                      <p:cBhvr>
                                        <p:cTn id="116" dur="1000"/>
                                        <p:tgtEl>
                                          <p:spTgt spid="85094"/>
                                        </p:tgtEl>
                                      </p:cBhvr>
                                    </p:animEffect>
                                    <p:set>
                                      <p:cBhvr>
                                        <p:cTn id="117" dur="1" fill="hold">
                                          <p:stCondLst>
                                            <p:cond delay="999"/>
                                          </p:stCondLst>
                                        </p:cTn>
                                        <p:tgtEl>
                                          <p:spTgt spid="85094"/>
                                        </p:tgtEl>
                                        <p:attrNameLst>
                                          <p:attrName>style.visibility</p:attrName>
                                        </p:attrNameLst>
                                      </p:cBhvr>
                                      <p:to>
                                        <p:strVal val="hidden"/>
                                      </p:to>
                                    </p:set>
                                  </p:childTnLst>
                                </p:cTn>
                              </p:par>
                              <p:par>
                                <p:cTn id="118" presetID="55" presetClass="exit" presetSubtype="0" fill="hold" grpId="2" nodeType="withEffect">
                                  <p:stCondLst>
                                    <p:cond delay="500"/>
                                  </p:stCondLst>
                                  <p:childTnLst>
                                    <p:anim calcmode="lin" valueType="num">
                                      <p:cBhvr>
                                        <p:cTn id="119" dur="1000"/>
                                        <p:tgtEl>
                                          <p:spTgt spid="85047"/>
                                        </p:tgtEl>
                                        <p:attrNameLst>
                                          <p:attrName>ppt_w</p:attrName>
                                        </p:attrNameLst>
                                      </p:cBhvr>
                                      <p:tavLst>
                                        <p:tav tm="0">
                                          <p:val>
                                            <p:strVal val="ppt_w"/>
                                          </p:val>
                                        </p:tav>
                                        <p:tav tm="100000">
                                          <p:val>
                                            <p:strVal val="ppt_w*0.70"/>
                                          </p:val>
                                        </p:tav>
                                      </p:tavLst>
                                    </p:anim>
                                    <p:anim calcmode="lin" valueType="num">
                                      <p:cBhvr>
                                        <p:cTn id="120" dur="1000"/>
                                        <p:tgtEl>
                                          <p:spTgt spid="85047"/>
                                        </p:tgtEl>
                                        <p:attrNameLst>
                                          <p:attrName>ppt_h</p:attrName>
                                        </p:attrNameLst>
                                      </p:cBhvr>
                                      <p:tavLst>
                                        <p:tav tm="0">
                                          <p:val>
                                            <p:strVal val="ppt_h"/>
                                          </p:val>
                                        </p:tav>
                                        <p:tav tm="100000">
                                          <p:val>
                                            <p:strVal val="ppt_h"/>
                                          </p:val>
                                        </p:tav>
                                      </p:tavLst>
                                    </p:anim>
                                    <p:animEffect transition="out" filter="fade">
                                      <p:cBhvr>
                                        <p:cTn id="121" dur="1000"/>
                                        <p:tgtEl>
                                          <p:spTgt spid="85047"/>
                                        </p:tgtEl>
                                      </p:cBhvr>
                                    </p:animEffect>
                                    <p:set>
                                      <p:cBhvr>
                                        <p:cTn id="122" dur="1" fill="hold">
                                          <p:stCondLst>
                                            <p:cond delay="999"/>
                                          </p:stCondLst>
                                        </p:cTn>
                                        <p:tgtEl>
                                          <p:spTgt spid="85047"/>
                                        </p:tgtEl>
                                        <p:attrNameLst>
                                          <p:attrName>style.visibility</p:attrName>
                                        </p:attrNameLst>
                                      </p:cBhvr>
                                      <p:to>
                                        <p:strVal val="hidden"/>
                                      </p:to>
                                    </p:set>
                                  </p:childTnLst>
                                </p:cTn>
                              </p:par>
                              <p:par>
                                <p:cTn id="123" presetID="0" presetClass="path" presetSubtype="0" accel="50000" decel="50000" fill="hold" grpId="1" nodeType="withEffect">
                                  <p:stCondLst>
                                    <p:cond delay="0"/>
                                  </p:stCondLst>
                                  <p:childTnLst>
                                    <p:animMotion origin="layout" path="M -2.77778E-7 2.22222E-6 L 0.14166 -0.06828 " pathEditMode="relative" ptsTypes="AA">
                                      <p:cBhvr>
                                        <p:cTn id="124" dur="3000" fill="hold"/>
                                        <p:tgtEl>
                                          <p:spTgt spid="85155"/>
                                        </p:tgtEl>
                                        <p:attrNameLst>
                                          <p:attrName>ppt_x</p:attrName>
                                          <p:attrName>ppt_y</p:attrName>
                                        </p:attrNameLst>
                                      </p:cBhvr>
                                    </p:animMotion>
                                  </p:childTnLst>
                                </p:cTn>
                              </p:par>
                              <p:par>
                                <p:cTn id="125" presetID="0" presetClass="path" presetSubtype="0" accel="50000" decel="50000" fill="hold" grpId="1" nodeType="withEffect">
                                  <p:stCondLst>
                                    <p:cond delay="0"/>
                                  </p:stCondLst>
                                  <p:childTnLst>
                                    <p:animMotion origin="layout" path="M 0.00209 0.00278 L -0.20277 0.08681 " pathEditMode="relative" ptsTypes="AA">
                                      <p:cBhvr>
                                        <p:cTn id="126" dur="3000" fill="hold"/>
                                        <p:tgtEl>
                                          <p:spTgt spid="85140"/>
                                        </p:tgtEl>
                                        <p:attrNameLst>
                                          <p:attrName>ppt_x</p:attrName>
                                          <p:attrName>ppt_y</p:attrName>
                                        </p:attrNameLst>
                                      </p:cBhvr>
                                    </p:animMotion>
                                  </p:childTnLst>
                                </p:cTn>
                              </p:par>
                            </p:childTnLst>
                          </p:cTn>
                        </p:par>
                        <p:par>
                          <p:cTn id="127" fill="hold" nodeType="afterGroup">
                            <p:stCondLst>
                              <p:cond delay="9500"/>
                            </p:stCondLst>
                            <p:childTnLst>
                              <p:par>
                                <p:cTn id="128" presetID="1" presetClass="entr" presetSubtype="0" fill="hold" grpId="0" nodeType="afterEffect">
                                  <p:stCondLst>
                                    <p:cond delay="0"/>
                                  </p:stCondLst>
                                  <p:childTnLst>
                                    <p:set>
                                      <p:cBhvr>
                                        <p:cTn id="129" dur="1" fill="hold">
                                          <p:stCondLst>
                                            <p:cond delay="0"/>
                                          </p:stCondLst>
                                        </p:cTn>
                                        <p:tgtEl>
                                          <p:spTgt spid="85062"/>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85077"/>
                                        </p:tgtEl>
                                        <p:attrNameLst>
                                          <p:attrName>style.visibility</p:attrName>
                                        </p:attrNameLst>
                                      </p:cBhvr>
                                      <p:to>
                                        <p:strVal val="visible"/>
                                      </p:to>
                                    </p:set>
                                  </p:childTnLst>
                                </p:cTn>
                              </p:par>
                            </p:childTnLst>
                          </p:cTn>
                        </p:par>
                        <p:par>
                          <p:cTn id="132" fill="hold" nodeType="afterGroup">
                            <p:stCondLst>
                              <p:cond delay="9500"/>
                            </p:stCondLst>
                            <p:childTnLst>
                              <p:par>
                                <p:cTn id="133" presetID="35" presetClass="emph" presetSubtype="0" repeatCount="3000" fill="hold" grpId="2" nodeType="afterEffect">
                                  <p:stCondLst>
                                    <p:cond delay="0"/>
                                  </p:stCondLst>
                                  <p:childTnLst>
                                    <p:anim calcmode="discrete" valueType="str">
                                      <p:cBhvr>
                                        <p:cTn id="134" dur="500" fill="hold"/>
                                        <p:tgtEl>
                                          <p:spTgt spid="85089"/>
                                        </p:tgtEl>
                                        <p:attrNameLst>
                                          <p:attrName>style.visibility</p:attrName>
                                        </p:attrNameLst>
                                      </p:cBhvr>
                                      <p:tavLst>
                                        <p:tav tm="0">
                                          <p:val>
                                            <p:strVal val="hidden"/>
                                          </p:val>
                                        </p:tav>
                                        <p:tav tm="50000">
                                          <p:val>
                                            <p:strVal val="visible"/>
                                          </p:val>
                                        </p:tav>
                                      </p:tavLst>
                                    </p:anim>
                                  </p:childTnLst>
                                </p:cTn>
                              </p:par>
                              <p:par>
                                <p:cTn id="135" presetID="35" presetClass="emph" presetSubtype="0" repeatCount="3000" fill="hold" grpId="1" nodeType="withEffect">
                                  <p:stCondLst>
                                    <p:cond delay="0"/>
                                  </p:stCondLst>
                                  <p:childTnLst>
                                    <p:anim calcmode="discrete" valueType="str">
                                      <p:cBhvr>
                                        <p:cTn id="136" dur="500" fill="hold"/>
                                        <p:tgtEl>
                                          <p:spTgt spid="85052"/>
                                        </p:tgtEl>
                                        <p:attrNameLst>
                                          <p:attrName>style.visibility</p:attrName>
                                        </p:attrNameLst>
                                      </p:cBhvr>
                                      <p:tavLst>
                                        <p:tav tm="0">
                                          <p:val>
                                            <p:strVal val="hidden"/>
                                          </p:val>
                                        </p:tav>
                                        <p:tav tm="50000">
                                          <p:val>
                                            <p:strVal val="visible"/>
                                          </p:val>
                                        </p:tav>
                                      </p:tavLst>
                                    </p:anim>
                                  </p:childTnLst>
                                </p:cTn>
                              </p:par>
                            </p:childTnLst>
                          </p:cTn>
                        </p:par>
                        <p:par>
                          <p:cTn id="137" fill="hold" nodeType="afterGroup">
                            <p:stCondLst>
                              <p:cond delay="11000"/>
                            </p:stCondLst>
                            <p:childTnLst>
                              <p:par>
                                <p:cTn id="138" presetID="1" presetClass="entr" presetSubtype="0" fill="hold" grpId="0" nodeType="afterEffect">
                                  <p:stCondLst>
                                    <p:cond delay="0"/>
                                  </p:stCondLst>
                                  <p:childTnLst>
                                    <p:set>
                                      <p:cBhvr>
                                        <p:cTn id="139" dur="1" fill="hold">
                                          <p:stCondLst>
                                            <p:cond delay="0"/>
                                          </p:stCondLst>
                                        </p:cTn>
                                        <p:tgtEl>
                                          <p:spTgt spid="85151"/>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85136"/>
                                        </p:tgtEl>
                                        <p:attrNameLst>
                                          <p:attrName>style.visibility</p:attrName>
                                        </p:attrNameLst>
                                      </p:cBhvr>
                                      <p:to>
                                        <p:strVal val="visible"/>
                                      </p:to>
                                    </p:set>
                                  </p:childTnLst>
                                </p:cTn>
                              </p:par>
                              <p:par>
                                <p:cTn id="142" presetID="55" presetClass="exit" presetSubtype="0" fill="hold" grpId="2" nodeType="withEffect">
                                  <p:stCondLst>
                                    <p:cond delay="500"/>
                                  </p:stCondLst>
                                  <p:childTnLst>
                                    <p:anim calcmode="lin" valueType="num">
                                      <p:cBhvr>
                                        <p:cTn id="143" dur="1000"/>
                                        <p:tgtEl>
                                          <p:spTgt spid="85052"/>
                                        </p:tgtEl>
                                        <p:attrNameLst>
                                          <p:attrName>ppt_w</p:attrName>
                                        </p:attrNameLst>
                                      </p:cBhvr>
                                      <p:tavLst>
                                        <p:tav tm="0">
                                          <p:val>
                                            <p:strVal val="ppt_w"/>
                                          </p:val>
                                        </p:tav>
                                        <p:tav tm="100000">
                                          <p:val>
                                            <p:strVal val="ppt_w*0.70"/>
                                          </p:val>
                                        </p:tav>
                                      </p:tavLst>
                                    </p:anim>
                                    <p:anim calcmode="lin" valueType="num">
                                      <p:cBhvr>
                                        <p:cTn id="144" dur="1000"/>
                                        <p:tgtEl>
                                          <p:spTgt spid="85052"/>
                                        </p:tgtEl>
                                        <p:attrNameLst>
                                          <p:attrName>ppt_h</p:attrName>
                                        </p:attrNameLst>
                                      </p:cBhvr>
                                      <p:tavLst>
                                        <p:tav tm="0">
                                          <p:val>
                                            <p:strVal val="ppt_h"/>
                                          </p:val>
                                        </p:tav>
                                        <p:tav tm="100000">
                                          <p:val>
                                            <p:strVal val="ppt_h"/>
                                          </p:val>
                                        </p:tav>
                                      </p:tavLst>
                                    </p:anim>
                                    <p:animEffect transition="out" filter="fade">
                                      <p:cBhvr>
                                        <p:cTn id="145" dur="1000"/>
                                        <p:tgtEl>
                                          <p:spTgt spid="85052"/>
                                        </p:tgtEl>
                                      </p:cBhvr>
                                    </p:animEffect>
                                    <p:set>
                                      <p:cBhvr>
                                        <p:cTn id="146" dur="1" fill="hold">
                                          <p:stCondLst>
                                            <p:cond delay="999"/>
                                          </p:stCondLst>
                                        </p:cTn>
                                        <p:tgtEl>
                                          <p:spTgt spid="85052"/>
                                        </p:tgtEl>
                                        <p:attrNameLst>
                                          <p:attrName>style.visibility</p:attrName>
                                        </p:attrNameLst>
                                      </p:cBhvr>
                                      <p:to>
                                        <p:strVal val="hidden"/>
                                      </p:to>
                                    </p:set>
                                  </p:childTnLst>
                                </p:cTn>
                              </p:par>
                              <p:par>
                                <p:cTn id="147" presetID="55" presetClass="exit" presetSubtype="0" fill="hold" grpId="1" nodeType="withEffect">
                                  <p:stCondLst>
                                    <p:cond delay="500"/>
                                  </p:stCondLst>
                                  <p:childTnLst>
                                    <p:anim calcmode="lin" valueType="num">
                                      <p:cBhvr>
                                        <p:cTn id="148" dur="1000"/>
                                        <p:tgtEl>
                                          <p:spTgt spid="85089"/>
                                        </p:tgtEl>
                                        <p:attrNameLst>
                                          <p:attrName>ppt_w</p:attrName>
                                        </p:attrNameLst>
                                      </p:cBhvr>
                                      <p:tavLst>
                                        <p:tav tm="0">
                                          <p:val>
                                            <p:strVal val="ppt_w"/>
                                          </p:val>
                                        </p:tav>
                                        <p:tav tm="100000">
                                          <p:val>
                                            <p:strVal val="ppt_w*0.70"/>
                                          </p:val>
                                        </p:tav>
                                      </p:tavLst>
                                    </p:anim>
                                    <p:anim calcmode="lin" valueType="num">
                                      <p:cBhvr>
                                        <p:cTn id="149" dur="1000"/>
                                        <p:tgtEl>
                                          <p:spTgt spid="85089"/>
                                        </p:tgtEl>
                                        <p:attrNameLst>
                                          <p:attrName>ppt_h</p:attrName>
                                        </p:attrNameLst>
                                      </p:cBhvr>
                                      <p:tavLst>
                                        <p:tav tm="0">
                                          <p:val>
                                            <p:strVal val="ppt_h"/>
                                          </p:val>
                                        </p:tav>
                                        <p:tav tm="100000">
                                          <p:val>
                                            <p:strVal val="ppt_h"/>
                                          </p:val>
                                        </p:tav>
                                      </p:tavLst>
                                    </p:anim>
                                    <p:animEffect transition="out" filter="fade">
                                      <p:cBhvr>
                                        <p:cTn id="150" dur="1000"/>
                                        <p:tgtEl>
                                          <p:spTgt spid="85089"/>
                                        </p:tgtEl>
                                      </p:cBhvr>
                                    </p:animEffect>
                                    <p:set>
                                      <p:cBhvr>
                                        <p:cTn id="151" dur="1" fill="hold">
                                          <p:stCondLst>
                                            <p:cond delay="999"/>
                                          </p:stCondLst>
                                        </p:cTn>
                                        <p:tgtEl>
                                          <p:spTgt spid="85089"/>
                                        </p:tgtEl>
                                        <p:attrNameLst>
                                          <p:attrName>style.visibility</p:attrName>
                                        </p:attrNameLst>
                                      </p:cBhvr>
                                      <p:to>
                                        <p:strVal val="hidden"/>
                                      </p:to>
                                    </p:set>
                                  </p:childTnLst>
                                </p:cTn>
                              </p:par>
                              <p:par>
                                <p:cTn id="152" presetID="0" presetClass="path" presetSubtype="0" accel="50000" decel="50000" fill="hold" grpId="1" nodeType="withEffect">
                                  <p:stCondLst>
                                    <p:cond delay="0"/>
                                  </p:stCondLst>
                                  <p:childTnLst>
                                    <p:animMotion origin="layout" path="M -1.11111E-6 2.59259E-6 L 0.25208 -0.10486 " pathEditMode="relative" rAng="0" ptsTypes="AA">
                                      <p:cBhvr>
                                        <p:cTn id="153" dur="3000" fill="hold"/>
                                        <p:tgtEl>
                                          <p:spTgt spid="85151"/>
                                        </p:tgtEl>
                                        <p:attrNameLst>
                                          <p:attrName>ppt_x</p:attrName>
                                          <p:attrName>ppt_y</p:attrName>
                                        </p:attrNameLst>
                                      </p:cBhvr>
                                      <p:rCtr x="12600" y="-5300"/>
                                    </p:animMotion>
                                  </p:childTnLst>
                                </p:cTn>
                              </p:par>
                              <p:par>
                                <p:cTn id="154" presetID="0" presetClass="path" presetSubtype="0" accel="50000" decel="50000" fill="hold" grpId="1" nodeType="withEffect">
                                  <p:stCondLst>
                                    <p:cond delay="0"/>
                                  </p:stCondLst>
                                  <p:childTnLst>
                                    <p:animMotion origin="layout" path="M 2.77778E-7 2.22222E-6 L -0.31094 0.16806 " pathEditMode="relative" ptsTypes="AA">
                                      <p:cBhvr>
                                        <p:cTn id="155" dur="3000" fill="hold"/>
                                        <p:tgtEl>
                                          <p:spTgt spid="85136"/>
                                        </p:tgtEl>
                                        <p:attrNameLst>
                                          <p:attrName>ppt_x</p:attrName>
                                          <p:attrName>ppt_y</p:attrName>
                                        </p:attrNameLst>
                                      </p:cBhvr>
                                    </p:animMotion>
                                  </p:childTnLst>
                                </p:cTn>
                              </p:par>
                            </p:childTnLst>
                          </p:cTn>
                        </p:par>
                        <p:par>
                          <p:cTn id="156" fill="hold" nodeType="afterGroup">
                            <p:stCondLst>
                              <p:cond delay="14000"/>
                            </p:stCondLst>
                            <p:childTnLst>
                              <p:par>
                                <p:cTn id="157" presetID="1" presetClass="entr" presetSubtype="0" fill="hold" grpId="0" nodeType="afterEffect">
                                  <p:stCondLst>
                                    <p:cond delay="0"/>
                                  </p:stCondLst>
                                  <p:childTnLst>
                                    <p:set>
                                      <p:cBhvr>
                                        <p:cTn id="158" dur="1" fill="hold">
                                          <p:stCondLst>
                                            <p:cond delay="0"/>
                                          </p:stCondLst>
                                        </p:cTn>
                                        <p:tgtEl>
                                          <p:spTgt spid="8506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5082"/>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85156"/>
                                        </p:tgtEl>
                                        <p:attrNameLst>
                                          <p:attrName>style.visibility</p:attrName>
                                        </p:attrNameLst>
                                      </p:cBhvr>
                                      <p:to>
                                        <p:strVal val="visible"/>
                                      </p:to>
                                    </p:set>
                                  </p:childTnLst>
                                </p:cTn>
                              </p:par>
                              <p:par>
                                <p:cTn id="165" presetID="1" presetClass="entr" presetSubtype="0" fill="hold" grpId="0" nodeType="withEffect">
                                  <p:stCondLst>
                                    <p:cond delay="500"/>
                                  </p:stCondLst>
                                  <p:childTnLst>
                                    <p:set>
                                      <p:cBhvr>
                                        <p:cTn id="166" dur="1" fill="hold">
                                          <p:stCondLst>
                                            <p:cond delay="0"/>
                                          </p:stCondLst>
                                        </p:cTn>
                                        <p:tgtEl>
                                          <p:spTgt spid="85134"/>
                                        </p:tgtEl>
                                        <p:attrNameLst>
                                          <p:attrName>style.visibility</p:attrName>
                                        </p:attrNameLst>
                                      </p:cBhvr>
                                      <p:to>
                                        <p:strVal val="visible"/>
                                      </p:to>
                                    </p:set>
                                  </p:childTnLst>
                                </p:cTn>
                              </p:par>
                              <p:par>
                                <p:cTn id="167" presetID="55" presetClass="exit" presetSubtype="0" fill="hold" grpId="1" nodeType="withEffect">
                                  <p:stCondLst>
                                    <p:cond delay="1000"/>
                                  </p:stCondLst>
                                  <p:childTnLst>
                                    <p:anim calcmode="lin" valueType="num">
                                      <p:cBhvr>
                                        <p:cTn id="168" dur="1000"/>
                                        <p:tgtEl>
                                          <p:spTgt spid="85091"/>
                                        </p:tgtEl>
                                        <p:attrNameLst>
                                          <p:attrName>ppt_w</p:attrName>
                                        </p:attrNameLst>
                                      </p:cBhvr>
                                      <p:tavLst>
                                        <p:tav tm="0">
                                          <p:val>
                                            <p:strVal val="ppt_w"/>
                                          </p:val>
                                        </p:tav>
                                        <p:tav tm="100000">
                                          <p:val>
                                            <p:strVal val="ppt_w*0.70"/>
                                          </p:val>
                                        </p:tav>
                                      </p:tavLst>
                                    </p:anim>
                                    <p:anim calcmode="lin" valueType="num">
                                      <p:cBhvr>
                                        <p:cTn id="169" dur="1000"/>
                                        <p:tgtEl>
                                          <p:spTgt spid="85091"/>
                                        </p:tgtEl>
                                        <p:attrNameLst>
                                          <p:attrName>ppt_h</p:attrName>
                                        </p:attrNameLst>
                                      </p:cBhvr>
                                      <p:tavLst>
                                        <p:tav tm="0">
                                          <p:val>
                                            <p:strVal val="ppt_h"/>
                                          </p:val>
                                        </p:tav>
                                        <p:tav tm="100000">
                                          <p:val>
                                            <p:strVal val="ppt_h"/>
                                          </p:val>
                                        </p:tav>
                                      </p:tavLst>
                                    </p:anim>
                                    <p:animEffect transition="out" filter="fade">
                                      <p:cBhvr>
                                        <p:cTn id="170" dur="1000"/>
                                        <p:tgtEl>
                                          <p:spTgt spid="85091"/>
                                        </p:tgtEl>
                                      </p:cBhvr>
                                    </p:animEffect>
                                    <p:set>
                                      <p:cBhvr>
                                        <p:cTn id="171" dur="1" fill="hold">
                                          <p:stCondLst>
                                            <p:cond delay="999"/>
                                          </p:stCondLst>
                                        </p:cTn>
                                        <p:tgtEl>
                                          <p:spTgt spid="85091"/>
                                        </p:tgtEl>
                                        <p:attrNameLst>
                                          <p:attrName>style.visibility</p:attrName>
                                        </p:attrNameLst>
                                      </p:cBhvr>
                                      <p:to>
                                        <p:strVal val="hidden"/>
                                      </p:to>
                                    </p:set>
                                  </p:childTnLst>
                                </p:cTn>
                              </p:par>
                              <p:par>
                                <p:cTn id="172" presetID="55" presetClass="exit" presetSubtype="0" fill="hold" grpId="1" nodeType="withEffect">
                                  <p:stCondLst>
                                    <p:cond delay="1000"/>
                                  </p:stCondLst>
                                  <p:childTnLst>
                                    <p:anim calcmode="lin" valueType="num">
                                      <p:cBhvr>
                                        <p:cTn id="173" dur="1000"/>
                                        <p:tgtEl>
                                          <p:spTgt spid="85050"/>
                                        </p:tgtEl>
                                        <p:attrNameLst>
                                          <p:attrName>ppt_w</p:attrName>
                                        </p:attrNameLst>
                                      </p:cBhvr>
                                      <p:tavLst>
                                        <p:tav tm="0">
                                          <p:val>
                                            <p:strVal val="ppt_w"/>
                                          </p:val>
                                        </p:tav>
                                        <p:tav tm="100000">
                                          <p:val>
                                            <p:strVal val="ppt_w*0.70"/>
                                          </p:val>
                                        </p:tav>
                                      </p:tavLst>
                                    </p:anim>
                                    <p:anim calcmode="lin" valueType="num">
                                      <p:cBhvr>
                                        <p:cTn id="174" dur="1000"/>
                                        <p:tgtEl>
                                          <p:spTgt spid="85050"/>
                                        </p:tgtEl>
                                        <p:attrNameLst>
                                          <p:attrName>ppt_h</p:attrName>
                                        </p:attrNameLst>
                                      </p:cBhvr>
                                      <p:tavLst>
                                        <p:tav tm="0">
                                          <p:val>
                                            <p:strVal val="ppt_h"/>
                                          </p:val>
                                        </p:tav>
                                        <p:tav tm="100000">
                                          <p:val>
                                            <p:strVal val="ppt_h"/>
                                          </p:val>
                                        </p:tav>
                                      </p:tavLst>
                                    </p:anim>
                                    <p:animEffect transition="out" filter="fade">
                                      <p:cBhvr>
                                        <p:cTn id="175" dur="1000"/>
                                        <p:tgtEl>
                                          <p:spTgt spid="85050"/>
                                        </p:tgtEl>
                                      </p:cBhvr>
                                    </p:animEffect>
                                    <p:set>
                                      <p:cBhvr>
                                        <p:cTn id="176" dur="1" fill="hold">
                                          <p:stCondLst>
                                            <p:cond delay="999"/>
                                          </p:stCondLst>
                                        </p:cTn>
                                        <p:tgtEl>
                                          <p:spTgt spid="85050"/>
                                        </p:tgtEl>
                                        <p:attrNameLst>
                                          <p:attrName>style.visibility</p:attrName>
                                        </p:attrNameLst>
                                      </p:cBhvr>
                                      <p:to>
                                        <p:strVal val="hidden"/>
                                      </p:to>
                                    </p:set>
                                  </p:childTnLst>
                                </p:cTn>
                              </p:par>
                              <p:par>
                                <p:cTn id="177" presetID="0" presetClass="path" presetSubtype="0" accel="50000" decel="50000" fill="hold" grpId="1" nodeType="withEffect">
                                  <p:stCondLst>
                                    <p:cond delay="0"/>
                                  </p:stCondLst>
                                  <p:childTnLst>
                                    <p:animMotion origin="layout" path="M 0.00209 0.00278 L 0.24618 -0.08125 " pathEditMode="relative" ptsTypes="AA">
                                      <p:cBhvr>
                                        <p:cTn id="178" dur="2000" fill="hold"/>
                                        <p:tgtEl>
                                          <p:spTgt spid="85156"/>
                                        </p:tgtEl>
                                        <p:attrNameLst>
                                          <p:attrName>ppt_x</p:attrName>
                                          <p:attrName>ppt_y</p:attrName>
                                        </p:attrNameLst>
                                      </p:cBhvr>
                                    </p:animMotion>
                                  </p:childTnLst>
                                </p:cTn>
                              </p:par>
                              <p:par>
                                <p:cTn id="179" presetID="0" presetClass="path" presetSubtype="0" accel="50000" decel="50000" fill="hold" grpId="1" nodeType="withEffect">
                                  <p:stCondLst>
                                    <p:cond delay="0"/>
                                  </p:stCondLst>
                                  <p:childTnLst>
                                    <p:animMotion origin="layout" path="M -3.33333E-6 -2.22222E-6 L -0.10243 0.04213 " pathEditMode="relative" rAng="0" ptsTypes="AA">
                                      <p:cBhvr>
                                        <p:cTn id="180" dur="2000" fill="hold"/>
                                        <p:tgtEl>
                                          <p:spTgt spid="85134"/>
                                        </p:tgtEl>
                                        <p:attrNameLst>
                                          <p:attrName>ppt_x</p:attrName>
                                          <p:attrName>ppt_y</p:attrName>
                                        </p:attrNameLst>
                                      </p:cBhvr>
                                      <p:rCtr x="-5100" y="2100"/>
                                    </p:animMotion>
                                  </p:childTnLst>
                                </p:cTn>
                              </p:par>
                              <p:par>
                                <p:cTn id="181" presetID="1" presetClass="entr" presetSubtype="0" fill="hold" grpId="0" nodeType="withEffect">
                                  <p:stCondLst>
                                    <p:cond delay="0"/>
                                  </p:stCondLst>
                                  <p:childTnLst>
                                    <p:set>
                                      <p:cBhvr>
                                        <p:cTn id="182" dur="1" fill="hold">
                                          <p:stCondLst>
                                            <p:cond delay="0"/>
                                          </p:stCondLst>
                                        </p:cTn>
                                        <p:tgtEl>
                                          <p:spTgt spid="8513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85147"/>
                                        </p:tgtEl>
                                        <p:attrNameLst>
                                          <p:attrName>style.visibility</p:attrName>
                                        </p:attrNameLst>
                                      </p:cBhvr>
                                      <p:to>
                                        <p:strVal val="visible"/>
                                      </p:to>
                                    </p:set>
                                  </p:childTnLst>
                                </p:cTn>
                              </p:par>
                              <p:par>
                                <p:cTn id="185" presetID="55" presetClass="exit" presetSubtype="0" fill="hold" grpId="1" nodeType="withEffect">
                                  <p:stCondLst>
                                    <p:cond delay="500"/>
                                  </p:stCondLst>
                                  <p:childTnLst>
                                    <p:anim calcmode="lin" valueType="num">
                                      <p:cBhvr>
                                        <p:cTn id="186" dur="1000"/>
                                        <p:tgtEl>
                                          <p:spTgt spid="85086"/>
                                        </p:tgtEl>
                                        <p:attrNameLst>
                                          <p:attrName>ppt_w</p:attrName>
                                        </p:attrNameLst>
                                      </p:cBhvr>
                                      <p:tavLst>
                                        <p:tav tm="0">
                                          <p:val>
                                            <p:strVal val="ppt_w"/>
                                          </p:val>
                                        </p:tav>
                                        <p:tav tm="100000">
                                          <p:val>
                                            <p:strVal val="ppt_w*0.70"/>
                                          </p:val>
                                        </p:tav>
                                      </p:tavLst>
                                    </p:anim>
                                    <p:anim calcmode="lin" valueType="num">
                                      <p:cBhvr>
                                        <p:cTn id="187" dur="1000"/>
                                        <p:tgtEl>
                                          <p:spTgt spid="85086"/>
                                        </p:tgtEl>
                                        <p:attrNameLst>
                                          <p:attrName>ppt_h</p:attrName>
                                        </p:attrNameLst>
                                      </p:cBhvr>
                                      <p:tavLst>
                                        <p:tav tm="0">
                                          <p:val>
                                            <p:strVal val="ppt_h"/>
                                          </p:val>
                                        </p:tav>
                                        <p:tav tm="100000">
                                          <p:val>
                                            <p:strVal val="ppt_h"/>
                                          </p:val>
                                        </p:tav>
                                      </p:tavLst>
                                    </p:anim>
                                    <p:animEffect transition="out" filter="fade">
                                      <p:cBhvr>
                                        <p:cTn id="188" dur="1000"/>
                                        <p:tgtEl>
                                          <p:spTgt spid="85086"/>
                                        </p:tgtEl>
                                      </p:cBhvr>
                                    </p:animEffect>
                                    <p:set>
                                      <p:cBhvr>
                                        <p:cTn id="189" dur="1" fill="hold">
                                          <p:stCondLst>
                                            <p:cond delay="999"/>
                                          </p:stCondLst>
                                        </p:cTn>
                                        <p:tgtEl>
                                          <p:spTgt spid="85086"/>
                                        </p:tgtEl>
                                        <p:attrNameLst>
                                          <p:attrName>style.visibility</p:attrName>
                                        </p:attrNameLst>
                                      </p:cBhvr>
                                      <p:to>
                                        <p:strVal val="hidden"/>
                                      </p:to>
                                    </p:set>
                                  </p:childTnLst>
                                </p:cTn>
                              </p:par>
                              <p:par>
                                <p:cTn id="190" presetID="55" presetClass="exit" presetSubtype="0" fill="hold" grpId="1" nodeType="withEffect">
                                  <p:stCondLst>
                                    <p:cond delay="500"/>
                                  </p:stCondLst>
                                  <p:childTnLst>
                                    <p:anim calcmode="lin" valueType="num">
                                      <p:cBhvr>
                                        <p:cTn id="191" dur="1000"/>
                                        <p:tgtEl>
                                          <p:spTgt spid="85055"/>
                                        </p:tgtEl>
                                        <p:attrNameLst>
                                          <p:attrName>ppt_w</p:attrName>
                                        </p:attrNameLst>
                                      </p:cBhvr>
                                      <p:tavLst>
                                        <p:tav tm="0">
                                          <p:val>
                                            <p:strVal val="ppt_w"/>
                                          </p:val>
                                        </p:tav>
                                        <p:tav tm="100000">
                                          <p:val>
                                            <p:strVal val="ppt_w*0.70"/>
                                          </p:val>
                                        </p:tav>
                                      </p:tavLst>
                                    </p:anim>
                                    <p:anim calcmode="lin" valueType="num">
                                      <p:cBhvr>
                                        <p:cTn id="192" dur="1000"/>
                                        <p:tgtEl>
                                          <p:spTgt spid="85055"/>
                                        </p:tgtEl>
                                        <p:attrNameLst>
                                          <p:attrName>ppt_h</p:attrName>
                                        </p:attrNameLst>
                                      </p:cBhvr>
                                      <p:tavLst>
                                        <p:tav tm="0">
                                          <p:val>
                                            <p:strVal val="ppt_h"/>
                                          </p:val>
                                        </p:tav>
                                        <p:tav tm="100000">
                                          <p:val>
                                            <p:strVal val="ppt_h"/>
                                          </p:val>
                                        </p:tav>
                                      </p:tavLst>
                                    </p:anim>
                                    <p:animEffect transition="out" filter="fade">
                                      <p:cBhvr>
                                        <p:cTn id="193" dur="1000"/>
                                        <p:tgtEl>
                                          <p:spTgt spid="85055"/>
                                        </p:tgtEl>
                                      </p:cBhvr>
                                    </p:animEffect>
                                    <p:set>
                                      <p:cBhvr>
                                        <p:cTn id="194" dur="1" fill="hold">
                                          <p:stCondLst>
                                            <p:cond delay="999"/>
                                          </p:stCondLst>
                                        </p:cTn>
                                        <p:tgtEl>
                                          <p:spTgt spid="85055"/>
                                        </p:tgtEl>
                                        <p:attrNameLst>
                                          <p:attrName>style.visibility</p:attrName>
                                        </p:attrNameLst>
                                      </p:cBhvr>
                                      <p:to>
                                        <p:strVal val="hidden"/>
                                      </p:to>
                                    </p:set>
                                  </p:childTnLst>
                                </p:cTn>
                              </p:par>
                              <p:par>
                                <p:cTn id="195" presetID="0" presetClass="path" presetSubtype="0" accel="50000" decel="50000" fill="hold" grpId="1" nodeType="withEffect">
                                  <p:stCondLst>
                                    <p:cond delay="1000"/>
                                  </p:stCondLst>
                                  <p:childTnLst>
                                    <p:animMotion origin="layout" path="M -1.66667E-6 -4.44444E-6 L -0.08264 0.02616 " pathEditMode="fixed" rAng="0" ptsTypes="AA">
                                      <p:cBhvr>
                                        <p:cTn id="196" dur="2000" fill="hold"/>
                                        <p:tgtEl>
                                          <p:spTgt spid="85131"/>
                                        </p:tgtEl>
                                        <p:attrNameLst>
                                          <p:attrName>ppt_x</p:attrName>
                                          <p:attrName>ppt_y</p:attrName>
                                        </p:attrNameLst>
                                      </p:cBhvr>
                                      <p:rCtr x="-4100" y="1300"/>
                                    </p:animMotion>
                                  </p:childTnLst>
                                </p:cTn>
                              </p:par>
                              <p:par>
                                <p:cTn id="197" presetID="0" presetClass="path" presetSubtype="0" accel="50000" decel="50000" fill="hold" grpId="1" nodeType="withEffect">
                                  <p:stCondLst>
                                    <p:cond delay="1000"/>
                                  </p:stCondLst>
                                  <p:childTnLst>
                                    <p:animMotion origin="layout" path="M -4.16667E-6 -2.96296E-6 L 0.18507 -0.03657 " pathEditMode="fixed" rAng="0" ptsTypes="AA">
                                      <p:cBhvr>
                                        <p:cTn id="198" dur="2000" fill="hold"/>
                                        <p:tgtEl>
                                          <p:spTgt spid="85147"/>
                                        </p:tgtEl>
                                        <p:attrNameLst>
                                          <p:attrName>ppt_x</p:attrName>
                                          <p:attrName>ppt_y</p:attrName>
                                        </p:attrNameLst>
                                      </p:cBhvr>
                                      <p:rCtr x="9300" y="-1800"/>
                                    </p:animMotion>
                                  </p:childTnLst>
                                </p:cTn>
                              </p:par>
                              <p:par>
                                <p:cTn id="199" presetID="1" presetClass="entr" presetSubtype="0" fill="hold" grpId="0" nodeType="withEffect">
                                  <p:stCondLst>
                                    <p:cond delay="0"/>
                                  </p:stCondLst>
                                  <p:childTnLst>
                                    <p:set>
                                      <p:cBhvr>
                                        <p:cTn id="200" dur="1" fill="hold">
                                          <p:stCondLst>
                                            <p:cond delay="0"/>
                                          </p:stCondLst>
                                        </p:cTn>
                                        <p:tgtEl>
                                          <p:spTgt spid="85145"/>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85135"/>
                                        </p:tgtEl>
                                        <p:attrNameLst>
                                          <p:attrName>style.visibility</p:attrName>
                                        </p:attrNameLst>
                                      </p:cBhvr>
                                      <p:to>
                                        <p:strVal val="visible"/>
                                      </p:to>
                                    </p:set>
                                  </p:childTnLst>
                                </p:cTn>
                              </p:par>
                              <p:par>
                                <p:cTn id="203" presetID="55" presetClass="exit" presetSubtype="0" fill="hold" grpId="1" nodeType="withEffect">
                                  <p:stCondLst>
                                    <p:cond delay="800"/>
                                  </p:stCondLst>
                                  <p:childTnLst>
                                    <p:anim calcmode="lin" valueType="num">
                                      <p:cBhvr>
                                        <p:cTn id="204" dur="1000"/>
                                        <p:tgtEl>
                                          <p:spTgt spid="85090"/>
                                        </p:tgtEl>
                                        <p:attrNameLst>
                                          <p:attrName>ppt_w</p:attrName>
                                        </p:attrNameLst>
                                      </p:cBhvr>
                                      <p:tavLst>
                                        <p:tav tm="0">
                                          <p:val>
                                            <p:strVal val="ppt_w"/>
                                          </p:val>
                                        </p:tav>
                                        <p:tav tm="100000">
                                          <p:val>
                                            <p:strVal val="ppt_w*0.70"/>
                                          </p:val>
                                        </p:tav>
                                      </p:tavLst>
                                    </p:anim>
                                    <p:anim calcmode="lin" valueType="num">
                                      <p:cBhvr>
                                        <p:cTn id="205" dur="1000"/>
                                        <p:tgtEl>
                                          <p:spTgt spid="85090"/>
                                        </p:tgtEl>
                                        <p:attrNameLst>
                                          <p:attrName>ppt_h</p:attrName>
                                        </p:attrNameLst>
                                      </p:cBhvr>
                                      <p:tavLst>
                                        <p:tav tm="0">
                                          <p:val>
                                            <p:strVal val="ppt_h"/>
                                          </p:val>
                                        </p:tav>
                                        <p:tav tm="100000">
                                          <p:val>
                                            <p:strVal val="ppt_h"/>
                                          </p:val>
                                        </p:tav>
                                      </p:tavLst>
                                    </p:anim>
                                    <p:animEffect transition="out" filter="fade">
                                      <p:cBhvr>
                                        <p:cTn id="206" dur="1000"/>
                                        <p:tgtEl>
                                          <p:spTgt spid="85090"/>
                                        </p:tgtEl>
                                      </p:cBhvr>
                                    </p:animEffect>
                                    <p:set>
                                      <p:cBhvr>
                                        <p:cTn id="207" dur="1" fill="hold">
                                          <p:stCondLst>
                                            <p:cond delay="999"/>
                                          </p:stCondLst>
                                        </p:cTn>
                                        <p:tgtEl>
                                          <p:spTgt spid="85090"/>
                                        </p:tgtEl>
                                        <p:attrNameLst>
                                          <p:attrName>style.visibility</p:attrName>
                                        </p:attrNameLst>
                                      </p:cBhvr>
                                      <p:to>
                                        <p:strVal val="hidden"/>
                                      </p:to>
                                    </p:set>
                                  </p:childTnLst>
                                </p:cTn>
                              </p:par>
                              <p:par>
                                <p:cTn id="208" presetID="55" presetClass="exit" presetSubtype="0" fill="hold" grpId="1" nodeType="withEffect">
                                  <p:stCondLst>
                                    <p:cond delay="800"/>
                                  </p:stCondLst>
                                  <p:childTnLst>
                                    <p:anim calcmode="lin" valueType="num">
                                      <p:cBhvr>
                                        <p:cTn id="209" dur="1000"/>
                                        <p:tgtEl>
                                          <p:spTgt spid="85051"/>
                                        </p:tgtEl>
                                        <p:attrNameLst>
                                          <p:attrName>ppt_w</p:attrName>
                                        </p:attrNameLst>
                                      </p:cBhvr>
                                      <p:tavLst>
                                        <p:tav tm="0">
                                          <p:val>
                                            <p:strVal val="ppt_w"/>
                                          </p:val>
                                        </p:tav>
                                        <p:tav tm="100000">
                                          <p:val>
                                            <p:strVal val="ppt_w*0.70"/>
                                          </p:val>
                                        </p:tav>
                                      </p:tavLst>
                                    </p:anim>
                                    <p:anim calcmode="lin" valueType="num">
                                      <p:cBhvr>
                                        <p:cTn id="210" dur="1000"/>
                                        <p:tgtEl>
                                          <p:spTgt spid="85051"/>
                                        </p:tgtEl>
                                        <p:attrNameLst>
                                          <p:attrName>ppt_h</p:attrName>
                                        </p:attrNameLst>
                                      </p:cBhvr>
                                      <p:tavLst>
                                        <p:tav tm="0">
                                          <p:val>
                                            <p:strVal val="ppt_h"/>
                                          </p:val>
                                        </p:tav>
                                        <p:tav tm="100000">
                                          <p:val>
                                            <p:strVal val="ppt_h"/>
                                          </p:val>
                                        </p:tav>
                                      </p:tavLst>
                                    </p:anim>
                                    <p:animEffect transition="out" filter="fade">
                                      <p:cBhvr>
                                        <p:cTn id="211" dur="1000"/>
                                        <p:tgtEl>
                                          <p:spTgt spid="85051"/>
                                        </p:tgtEl>
                                      </p:cBhvr>
                                    </p:animEffect>
                                    <p:set>
                                      <p:cBhvr>
                                        <p:cTn id="212" dur="1" fill="hold">
                                          <p:stCondLst>
                                            <p:cond delay="999"/>
                                          </p:stCondLst>
                                        </p:cTn>
                                        <p:tgtEl>
                                          <p:spTgt spid="85051"/>
                                        </p:tgtEl>
                                        <p:attrNameLst>
                                          <p:attrName>style.visibility</p:attrName>
                                        </p:attrNameLst>
                                      </p:cBhvr>
                                      <p:to>
                                        <p:strVal val="hidden"/>
                                      </p:to>
                                    </p:set>
                                  </p:childTnLst>
                                </p:cTn>
                              </p:par>
                              <p:par>
                                <p:cTn id="213" presetID="0" presetClass="path" presetSubtype="0" accel="50000" decel="50000" fill="hold" grpId="1" nodeType="withEffect">
                                  <p:stCondLst>
                                    <p:cond delay="0"/>
                                  </p:stCondLst>
                                  <p:childTnLst>
                                    <p:animMotion origin="layout" path="M 0.00209 0.00278 L 0.23438 -0.1757 " pathEditMode="relative" ptsTypes="AA">
                                      <p:cBhvr>
                                        <p:cTn id="214" dur="2000" fill="hold"/>
                                        <p:tgtEl>
                                          <p:spTgt spid="85145"/>
                                        </p:tgtEl>
                                        <p:attrNameLst>
                                          <p:attrName>ppt_x</p:attrName>
                                          <p:attrName>ppt_y</p:attrName>
                                        </p:attrNameLst>
                                      </p:cBhvr>
                                    </p:animMotion>
                                  </p:childTnLst>
                                </p:cTn>
                              </p:par>
                              <p:par>
                                <p:cTn id="215" presetID="0" presetClass="path" presetSubtype="0" accel="50000" decel="50000" fill="hold" grpId="1" nodeType="withEffect">
                                  <p:stCondLst>
                                    <p:cond delay="0"/>
                                  </p:stCondLst>
                                  <p:childTnLst>
                                    <p:animMotion origin="layout" path="M 0.00208 0.00278 L -0.11997 0.10764 " pathEditMode="relative" ptsTypes="AA">
                                      <p:cBhvr>
                                        <p:cTn id="216" dur="2000" fill="hold"/>
                                        <p:tgtEl>
                                          <p:spTgt spid="85135"/>
                                        </p:tgtEl>
                                        <p:attrNameLst>
                                          <p:attrName>ppt_x</p:attrName>
                                          <p:attrName>ppt_y</p:attrName>
                                        </p:attrNameLst>
                                      </p:cBhvr>
                                    </p:animMotion>
                                  </p:childTnLst>
                                </p:cTn>
                              </p:par>
                              <p:par>
                                <p:cTn id="217" presetID="1" presetClass="entr" presetSubtype="0" fill="hold" grpId="0" nodeType="withEffect">
                                  <p:stCondLst>
                                    <p:cond delay="0"/>
                                  </p:stCondLst>
                                  <p:childTnLst>
                                    <p:set>
                                      <p:cBhvr>
                                        <p:cTn id="218" dur="1" fill="hold">
                                          <p:stCondLst>
                                            <p:cond delay="0"/>
                                          </p:stCondLst>
                                        </p:cTn>
                                        <p:tgtEl>
                                          <p:spTgt spid="8514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85129"/>
                                        </p:tgtEl>
                                        <p:attrNameLst>
                                          <p:attrName>style.visibility</p:attrName>
                                        </p:attrNameLst>
                                      </p:cBhvr>
                                      <p:to>
                                        <p:strVal val="visible"/>
                                      </p:to>
                                    </p:set>
                                  </p:childTnLst>
                                </p:cTn>
                              </p:par>
                              <p:par>
                                <p:cTn id="221" presetID="55" presetClass="exit" presetSubtype="0" fill="hold" grpId="1" nodeType="withEffect">
                                  <p:stCondLst>
                                    <p:cond delay="500"/>
                                  </p:stCondLst>
                                  <p:childTnLst>
                                    <p:anim calcmode="lin" valueType="num">
                                      <p:cBhvr>
                                        <p:cTn id="222" dur="1000"/>
                                        <p:tgtEl>
                                          <p:spTgt spid="85088"/>
                                        </p:tgtEl>
                                        <p:attrNameLst>
                                          <p:attrName>ppt_w</p:attrName>
                                        </p:attrNameLst>
                                      </p:cBhvr>
                                      <p:tavLst>
                                        <p:tav tm="0">
                                          <p:val>
                                            <p:strVal val="ppt_w"/>
                                          </p:val>
                                        </p:tav>
                                        <p:tav tm="100000">
                                          <p:val>
                                            <p:strVal val="ppt_w*0.70"/>
                                          </p:val>
                                        </p:tav>
                                      </p:tavLst>
                                    </p:anim>
                                    <p:anim calcmode="lin" valueType="num">
                                      <p:cBhvr>
                                        <p:cTn id="223" dur="1000"/>
                                        <p:tgtEl>
                                          <p:spTgt spid="85088"/>
                                        </p:tgtEl>
                                        <p:attrNameLst>
                                          <p:attrName>ppt_h</p:attrName>
                                        </p:attrNameLst>
                                      </p:cBhvr>
                                      <p:tavLst>
                                        <p:tav tm="0">
                                          <p:val>
                                            <p:strVal val="ppt_h"/>
                                          </p:val>
                                        </p:tav>
                                        <p:tav tm="100000">
                                          <p:val>
                                            <p:strVal val="ppt_h"/>
                                          </p:val>
                                        </p:tav>
                                      </p:tavLst>
                                    </p:anim>
                                    <p:animEffect transition="out" filter="fade">
                                      <p:cBhvr>
                                        <p:cTn id="224" dur="1000"/>
                                        <p:tgtEl>
                                          <p:spTgt spid="85088"/>
                                        </p:tgtEl>
                                      </p:cBhvr>
                                    </p:animEffect>
                                    <p:set>
                                      <p:cBhvr>
                                        <p:cTn id="225" dur="1" fill="hold">
                                          <p:stCondLst>
                                            <p:cond delay="999"/>
                                          </p:stCondLst>
                                        </p:cTn>
                                        <p:tgtEl>
                                          <p:spTgt spid="85088"/>
                                        </p:tgtEl>
                                        <p:attrNameLst>
                                          <p:attrName>style.visibility</p:attrName>
                                        </p:attrNameLst>
                                      </p:cBhvr>
                                      <p:to>
                                        <p:strVal val="hidden"/>
                                      </p:to>
                                    </p:set>
                                  </p:childTnLst>
                                </p:cTn>
                              </p:par>
                              <p:par>
                                <p:cTn id="226" presetID="55" presetClass="exit" presetSubtype="0" fill="hold" grpId="1" nodeType="withEffect">
                                  <p:stCondLst>
                                    <p:cond delay="500"/>
                                  </p:stCondLst>
                                  <p:childTnLst>
                                    <p:anim calcmode="lin" valueType="num">
                                      <p:cBhvr>
                                        <p:cTn id="227" dur="1000"/>
                                        <p:tgtEl>
                                          <p:spTgt spid="85053"/>
                                        </p:tgtEl>
                                        <p:attrNameLst>
                                          <p:attrName>ppt_w</p:attrName>
                                        </p:attrNameLst>
                                      </p:cBhvr>
                                      <p:tavLst>
                                        <p:tav tm="0">
                                          <p:val>
                                            <p:strVal val="ppt_w"/>
                                          </p:val>
                                        </p:tav>
                                        <p:tav tm="100000">
                                          <p:val>
                                            <p:strVal val="ppt_w*0.70"/>
                                          </p:val>
                                        </p:tav>
                                      </p:tavLst>
                                    </p:anim>
                                    <p:anim calcmode="lin" valueType="num">
                                      <p:cBhvr>
                                        <p:cTn id="228" dur="1000"/>
                                        <p:tgtEl>
                                          <p:spTgt spid="85053"/>
                                        </p:tgtEl>
                                        <p:attrNameLst>
                                          <p:attrName>ppt_h</p:attrName>
                                        </p:attrNameLst>
                                      </p:cBhvr>
                                      <p:tavLst>
                                        <p:tav tm="0">
                                          <p:val>
                                            <p:strVal val="ppt_h"/>
                                          </p:val>
                                        </p:tav>
                                        <p:tav tm="100000">
                                          <p:val>
                                            <p:strVal val="ppt_h"/>
                                          </p:val>
                                        </p:tav>
                                      </p:tavLst>
                                    </p:anim>
                                    <p:animEffect transition="out" filter="fade">
                                      <p:cBhvr>
                                        <p:cTn id="229" dur="1000"/>
                                        <p:tgtEl>
                                          <p:spTgt spid="85053"/>
                                        </p:tgtEl>
                                      </p:cBhvr>
                                    </p:animEffect>
                                    <p:set>
                                      <p:cBhvr>
                                        <p:cTn id="230" dur="1" fill="hold">
                                          <p:stCondLst>
                                            <p:cond delay="999"/>
                                          </p:stCondLst>
                                        </p:cTn>
                                        <p:tgtEl>
                                          <p:spTgt spid="85053"/>
                                        </p:tgtEl>
                                        <p:attrNameLst>
                                          <p:attrName>style.visibility</p:attrName>
                                        </p:attrNameLst>
                                      </p:cBhvr>
                                      <p:to>
                                        <p:strVal val="hidden"/>
                                      </p:to>
                                    </p:set>
                                  </p:childTnLst>
                                </p:cTn>
                              </p:par>
                              <p:par>
                                <p:cTn id="231" presetID="0" presetClass="path" presetSubtype="0" accel="50000" decel="50000" fill="hold" grpId="1" nodeType="withEffect">
                                  <p:stCondLst>
                                    <p:cond delay="0"/>
                                  </p:stCondLst>
                                  <p:childTnLst>
                                    <p:animMotion origin="layout" path="M 0.0059 -0.00255 L 0.26979 -0.26505 " pathEditMode="relative" ptsTypes="AA">
                                      <p:cBhvr>
                                        <p:cTn id="232" dur="2000" fill="hold"/>
                                        <p:tgtEl>
                                          <p:spTgt spid="85144"/>
                                        </p:tgtEl>
                                        <p:attrNameLst>
                                          <p:attrName>ppt_x</p:attrName>
                                          <p:attrName>ppt_y</p:attrName>
                                        </p:attrNameLst>
                                      </p:cBhvr>
                                    </p:animMotion>
                                  </p:childTnLst>
                                </p:cTn>
                              </p:par>
                              <p:par>
                                <p:cTn id="233" presetID="0" presetClass="path" presetSubtype="0" accel="50000" decel="50000" fill="hold" grpId="1" nodeType="withEffect">
                                  <p:stCondLst>
                                    <p:cond delay="0"/>
                                  </p:stCondLst>
                                  <p:childTnLst>
                                    <p:animMotion origin="layout" path="M -0.00191 0.00787 L -0.10034 0.1287 " pathEditMode="relative" ptsTypes="AA">
                                      <p:cBhvr>
                                        <p:cTn id="234" dur="2000" fill="hold"/>
                                        <p:tgtEl>
                                          <p:spTgt spid="85129"/>
                                        </p:tgtEl>
                                        <p:attrNameLst>
                                          <p:attrName>ppt_x</p:attrName>
                                          <p:attrName>ppt_y</p:attrName>
                                        </p:attrNameLst>
                                      </p:cBhvr>
                                    </p:animMotion>
                                  </p:childTnLst>
                                </p:cTn>
                              </p:par>
                              <p:par>
                                <p:cTn id="235" presetID="1" presetClass="entr" presetSubtype="0" fill="hold" grpId="0" nodeType="withEffect">
                                  <p:stCondLst>
                                    <p:cond delay="0"/>
                                  </p:stCondLst>
                                  <p:childTnLst>
                                    <p:set>
                                      <p:cBhvr>
                                        <p:cTn id="236" dur="1" fill="hold">
                                          <p:stCondLst>
                                            <p:cond delay="0"/>
                                          </p:stCondLst>
                                        </p:cTn>
                                        <p:tgtEl>
                                          <p:spTgt spid="85128"/>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85127"/>
                                        </p:tgtEl>
                                        <p:attrNameLst>
                                          <p:attrName>style.visibility</p:attrName>
                                        </p:attrNameLst>
                                      </p:cBhvr>
                                      <p:to>
                                        <p:strVal val="visible"/>
                                      </p:to>
                                    </p:set>
                                  </p:childTnLst>
                                </p:cTn>
                              </p:par>
                              <p:par>
                                <p:cTn id="239" presetID="55" presetClass="exit" presetSubtype="0" fill="hold" grpId="1" nodeType="withEffect">
                                  <p:stCondLst>
                                    <p:cond delay="0"/>
                                  </p:stCondLst>
                                  <p:childTnLst>
                                    <p:anim calcmode="lin" valueType="num">
                                      <p:cBhvr>
                                        <p:cTn id="240" dur="1000"/>
                                        <p:tgtEl>
                                          <p:spTgt spid="85098"/>
                                        </p:tgtEl>
                                        <p:attrNameLst>
                                          <p:attrName>ppt_w</p:attrName>
                                        </p:attrNameLst>
                                      </p:cBhvr>
                                      <p:tavLst>
                                        <p:tav tm="0">
                                          <p:val>
                                            <p:strVal val="ppt_w"/>
                                          </p:val>
                                        </p:tav>
                                        <p:tav tm="100000">
                                          <p:val>
                                            <p:strVal val="ppt_w*0.70"/>
                                          </p:val>
                                        </p:tav>
                                      </p:tavLst>
                                    </p:anim>
                                    <p:anim calcmode="lin" valueType="num">
                                      <p:cBhvr>
                                        <p:cTn id="241" dur="1000"/>
                                        <p:tgtEl>
                                          <p:spTgt spid="85098"/>
                                        </p:tgtEl>
                                        <p:attrNameLst>
                                          <p:attrName>ppt_h</p:attrName>
                                        </p:attrNameLst>
                                      </p:cBhvr>
                                      <p:tavLst>
                                        <p:tav tm="0">
                                          <p:val>
                                            <p:strVal val="ppt_h"/>
                                          </p:val>
                                        </p:tav>
                                        <p:tav tm="100000">
                                          <p:val>
                                            <p:strVal val="ppt_h"/>
                                          </p:val>
                                        </p:tav>
                                      </p:tavLst>
                                    </p:anim>
                                    <p:animEffect transition="out" filter="fade">
                                      <p:cBhvr>
                                        <p:cTn id="242" dur="1000"/>
                                        <p:tgtEl>
                                          <p:spTgt spid="85098"/>
                                        </p:tgtEl>
                                      </p:cBhvr>
                                    </p:animEffect>
                                    <p:set>
                                      <p:cBhvr>
                                        <p:cTn id="243" dur="1" fill="hold">
                                          <p:stCondLst>
                                            <p:cond delay="999"/>
                                          </p:stCondLst>
                                        </p:cTn>
                                        <p:tgtEl>
                                          <p:spTgt spid="85098"/>
                                        </p:tgtEl>
                                        <p:attrNameLst>
                                          <p:attrName>style.visibility</p:attrName>
                                        </p:attrNameLst>
                                      </p:cBhvr>
                                      <p:to>
                                        <p:strVal val="hidden"/>
                                      </p:to>
                                    </p:set>
                                  </p:childTnLst>
                                </p:cTn>
                              </p:par>
                              <p:par>
                                <p:cTn id="244" presetID="55" presetClass="exit" presetSubtype="0" fill="hold" grpId="1" nodeType="withEffect">
                                  <p:stCondLst>
                                    <p:cond delay="0"/>
                                  </p:stCondLst>
                                  <p:childTnLst>
                                    <p:anim calcmode="lin" valueType="num">
                                      <p:cBhvr>
                                        <p:cTn id="245" dur="1000"/>
                                        <p:tgtEl>
                                          <p:spTgt spid="85043"/>
                                        </p:tgtEl>
                                        <p:attrNameLst>
                                          <p:attrName>ppt_w</p:attrName>
                                        </p:attrNameLst>
                                      </p:cBhvr>
                                      <p:tavLst>
                                        <p:tav tm="0">
                                          <p:val>
                                            <p:strVal val="ppt_w"/>
                                          </p:val>
                                        </p:tav>
                                        <p:tav tm="100000">
                                          <p:val>
                                            <p:strVal val="ppt_w*0.70"/>
                                          </p:val>
                                        </p:tav>
                                      </p:tavLst>
                                    </p:anim>
                                    <p:anim calcmode="lin" valueType="num">
                                      <p:cBhvr>
                                        <p:cTn id="246" dur="1000"/>
                                        <p:tgtEl>
                                          <p:spTgt spid="85043"/>
                                        </p:tgtEl>
                                        <p:attrNameLst>
                                          <p:attrName>ppt_h</p:attrName>
                                        </p:attrNameLst>
                                      </p:cBhvr>
                                      <p:tavLst>
                                        <p:tav tm="0">
                                          <p:val>
                                            <p:strVal val="ppt_h"/>
                                          </p:val>
                                        </p:tav>
                                        <p:tav tm="100000">
                                          <p:val>
                                            <p:strVal val="ppt_h"/>
                                          </p:val>
                                        </p:tav>
                                      </p:tavLst>
                                    </p:anim>
                                    <p:animEffect transition="out" filter="fade">
                                      <p:cBhvr>
                                        <p:cTn id="247" dur="1000"/>
                                        <p:tgtEl>
                                          <p:spTgt spid="85043"/>
                                        </p:tgtEl>
                                      </p:cBhvr>
                                    </p:animEffect>
                                    <p:set>
                                      <p:cBhvr>
                                        <p:cTn id="248" dur="1" fill="hold">
                                          <p:stCondLst>
                                            <p:cond delay="999"/>
                                          </p:stCondLst>
                                        </p:cTn>
                                        <p:tgtEl>
                                          <p:spTgt spid="85043"/>
                                        </p:tgtEl>
                                        <p:attrNameLst>
                                          <p:attrName>style.visibility</p:attrName>
                                        </p:attrNameLst>
                                      </p:cBhvr>
                                      <p:to>
                                        <p:strVal val="hidden"/>
                                      </p:to>
                                    </p:set>
                                  </p:childTnLst>
                                </p:cTn>
                              </p:par>
                              <p:par>
                                <p:cTn id="249" presetID="0" presetClass="path" presetSubtype="0" accel="50000" decel="50000" fill="hold" grpId="1" nodeType="withEffect">
                                  <p:stCondLst>
                                    <p:cond delay="0"/>
                                  </p:stCondLst>
                                  <p:childTnLst>
                                    <p:animMotion origin="layout" path="M 0.00209 0.00278 L 0.2658 -0.24398 " pathEditMode="relative" ptsTypes="AA">
                                      <p:cBhvr>
                                        <p:cTn id="250" dur="2000" fill="hold"/>
                                        <p:tgtEl>
                                          <p:spTgt spid="85128"/>
                                        </p:tgtEl>
                                        <p:attrNameLst>
                                          <p:attrName>ppt_x</p:attrName>
                                          <p:attrName>ppt_y</p:attrName>
                                        </p:attrNameLst>
                                      </p:cBhvr>
                                    </p:animMotion>
                                  </p:childTnLst>
                                </p:cTn>
                              </p:par>
                              <p:par>
                                <p:cTn id="251" presetID="0" presetClass="path" presetSubtype="0" accel="50000" decel="50000" fill="hold" grpId="1" nodeType="withEffect">
                                  <p:stCondLst>
                                    <p:cond delay="0"/>
                                  </p:stCondLst>
                                  <p:childTnLst>
                                    <p:animMotion origin="layout" path="M 2.77778E-7 2.22222E-6 L -0.11025 0.11018 " pathEditMode="relative" ptsTypes="AA">
                                      <p:cBhvr>
                                        <p:cTn id="252" dur="2000" fill="hold"/>
                                        <p:tgtEl>
                                          <p:spTgt spid="85127"/>
                                        </p:tgtEl>
                                        <p:attrNameLst>
                                          <p:attrName>ppt_x</p:attrName>
                                          <p:attrName>ppt_y</p:attrName>
                                        </p:attrNameLst>
                                      </p:cBhvr>
                                    </p:animMotion>
                                  </p:childTnLst>
                                </p:cTn>
                              </p:par>
                              <p:par>
                                <p:cTn id="253" presetID="1" presetClass="entr" presetSubtype="0" fill="hold" grpId="0" nodeType="withEffect">
                                  <p:stCondLst>
                                    <p:cond delay="0"/>
                                  </p:stCondLst>
                                  <p:childTnLst>
                                    <p:set>
                                      <p:cBhvr>
                                        <p:cTn id="254" dur="1" fill="hold">
                                          <p:stCondLst>
                                            <p:cond delay="0"/>
                                          </p:stCondLst>
                                        </p:cTn>
                                        <p:tgtEl>
                                          <p:spTgt spid="85143"/>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85130"/>
                                        </p:tgtEl>
                                        <p:attrNameLst>
                                          <p:attrName>style.visibility</p:attrName>
                                        </p:attrNameLst>
                                      </p:cBhvr>
                                      <p:to>
                                        <p:strVal val="visible"/>
                                      </p:to>
                                    </p:set>
                                  </p:childTnLst>
                                </p:cTn>
                              </p:par>
                              <p:par>
                                <p:cTn id="257" presetID="55" presetClass="exit" presetSubtype="0" fill="hold" grpId="1" nodeType="withEffect">
                                  <p:stCondLst>
                                    <p:cond delay="500"/>
                                  </p:stCondLst>
                                  <p:childTnLst>
                                    <p:anim calcmode="lin" valueType="num">
                                      <p:cBhvr>
                                        <p:cTn id="258" dur="1000"/>
                                        <p:tgtEl>
                                          <p:spTgt spid="85097"/>
                                        </p:tgtEl>
                                        <p:attrNameLst>
                                          <p:attrName>ppt_w</p:attrName>
                                        </p:attrNameLst>
                                      </p:cBhvr>
                                      <p:tavLst>
                                        <p:tav tm="0">
                                          <p:val>
                                            <p:strVal val="ppt_w"/>
                                          </p:val>
                                        </p:tav>
                                        <p:tav tm="100000">
                                          <p:val>
                                            <p:strVal val="ppt_w*0.70"/>
                                          </p:val>
                                        </p:tav>
                                      </p:tavLst>
                                    </p:anim>
                                    <p:anim calcmode="lin" valueType="num">
                                      <p:cBhvr>
                                        <p:cTn id="259" dur="1000"/>
                                        <p:tgtEl>
                                          <p:spTgt spid="85097"/>
                                        </p:tgtEl>
                                        <p:attrNameLst>
                                          <p:attrName>ppt_h</p:attrName>
                                        </p:attrNameLst>
                                      </p:cBhvr>
                                      <p:tavLst>
                                        <p:tav tm="0">
                                          <p:val>
                                            <p:strVal val="ppt_h"/>
                                          </p:val>
                                        </p:tav>
                                        <p:tav tm="100000">
                                          <p:val>
                                            <p:strVal val="ppt_h"/>
                                          </p:val>
                                        </p:tav>
                                      </p:tavLst>
                                    </p:anim>
                                    <p:animEffect transition="out" filter="fade">
                                      <p:cBhvr>
                                        <p:cTn id="260" dur="1000"/>
                                        <p:tgtEl>
                                          <p:spTgt spid="85097"/>
                                        </p:tgtEl>
                                      </p:cBhvr>
                                    </p:animEffect>
                                    <p:set>
                                      <p:cBhvr>
                                        <p:cTn id="261" dur="1" fill="hold">
                                          <p:stCondLst>
                                            <p:cond delay="999"/>
                                          </p:stCondLst>
                                        </p:cTn>
                                        <p:tgtEl>
                                          <p:spTgt spid="85097"/>
                                        </p:tgtEl>
                                        <p:attrNameLst>
                                          <p:attrName>style.visibility</p:attrName>
                                        </p:attrNameLst>
                                      </p:cBhvr>
                                      <p:to>
                                        <p:strVal val="hidden"/>
                                      </p:to>
                                    </p:set>
                                  </p:childTnLst>
                                </p:cTn>
                              </p:par>
                              <p:par>
                                <p:cTn id="262" presetID="55" presetClass="exit" presetSubtype="0" fill="hold" grpId="1" nodeType="withEffect">
                                  <p:stCondLst>
                                    <p:cond delay="500"/>
                                  </p:stCondLst>
                                  <p:childTnLst>
                                    <p:anim calcmode="lin" valueType="num">
                                      <p:cBhvr>
                                        <p:cTn id="263" dur="1000"/>
                                        <p:tgtEl>
                                          <p:spTgt spid="85044"/>
                                        </p:tgtEl>
                                        <p:attrNameLst>
                                          <p:attrName>ppt_w</p:attrName>
                                        </p:attrNameLst>
                                      </p:cBhvr>
                                      <p:tavLst>
                                        <p:tav tm="0">
                                          <p:val>
                                            <p:strVal val="ppt_w"/>
                                          </p:val>
                                        </p:tav>
                                        <p:tav tm="100000">
                                          <p:val>
                                            <p:strVal val="ppt_w*0.70"/>
                                          </p:val>
                                        </p:tav>
                                      </p:tavLst>
                                    </p:anim>
                                    <p:anim calcmode="lin" valueType="num">
                                      <p:cBhvr>
                                        <p:cTn id="264" dur="1000"/>
                                        <p:tgtEl>
                                          <p:spTgt spid="85044"/>
                                        </p:tgtEl>
                                        <p:attrNameLst>
                                          <p:attrName>ppt_h</p:attrName>
                                        </p:attrNameLst>
                                      </p:cBhvr>
                                      <p:tavLst>
                                        <p:tav tm="0">
                                          <p:val>
                                            <p:strVal val="ppt_h"/>
                                          </p:val>
                                        </p:tav>
                                        <p:tav tm="100000">
                                          <p:val>
                                            <p:strVal val="ppt_h"/>
                                          </p:val>
                                        </p:tav>
                                      </p:tavLst>
                                    </p:anim>
                                    <p:animEffect transition="out" filter="fade">
                                      <p:cBhvr>
                                        <p:cTn id="265" dur="1000"/>
                                        <p:tgtEl>
                                          <p:spTgt spid="85044"/>
                                        </p:tgtEl>
                                      </p:cBhvr>
                                    </p:animEffect>
                                    <p:set>
                                      <p:cBhvr>
                                        <p:cTn id="266" dur="1" fill="hold">
                                          <p:stCondLst>
                                            <p:cond delay="999"/>
                                          </p:stCondLst>
                                        </p:cTn>
                                        <p:tgtEl>
                                          <p:spTgt spid="85044"/>
                                        </p:tgtEl>
                                        <p:attrNameLst>
                                          <p:attrName>style.visibility</p:attrName>
                                        </p:attrNameLst>
                                      </p:cBhvr>
                                      <p:to>
                                        <p:strVal val="hidden"/>
                                      </p:to>
                                    </p:set>
                                  </p:childTnLst>
                                </p:cTn>
                              </p:par>
                              <p:par>
                                <p:cTn id="267" presetID="0" presetClass="path" presetSubtype="0" accel="50000" decel="50000" fill="hold" grpId="1" nodeType="withEffect">
                                  <p:stCondLst>
                                    <p:cond delay="0"/>
                                  </p:stCondLst>
                                  <p:childTnLst>
                                    <p:animMotion origin="layout" path="M 0.00591 0.00786 L 0.31702 -0.25978 " pathEditMode="relative" ptsTypes="AA">
                                      <p:cBhvr>
                                        <p:cTn id="268" dur="2000" fill="hold"/>
                                        <p:tgtEl>
                                          <p:spTgt spid="85143"/>
                                        </p:tgtEl>
                                        <p:attrNameLst>
                                          <p:attrName>ppt_x</p:attrName>
                                          <p:attrName>ppt_y</p:attrName>
                                        </p:attrNameLst>
                                      </p:cBhvr>
                                    </p:animMotion>
                                  </p:childTnLst>
                                </p:cTn>
                              </p:par>
                              <p:par>
                                <p:cTn id="269" presetID="0" presetClass="path" presetSubtype="0" accel="50000" decel="50000" fill="hold" grpId="1" nodeType="withEffect">
                                  <p:stCondLst>
                                    <p:cond delay="0"/>
                                  </p:stCondLst>
                                  <p:childTnLst>
                                    <p:animMotion origin="layout" path="M 0.00208 0.00255 L -0.13177 0.11296 " pathEditMode="relative" ptsTypes="AA">
                                      <p:cBhvr>
                                        <p:cTn id="270" dur="2000" fill="hold"/>
                                        <p:tgtEl>
                                          <p:spTgt spid="85130"/>
                                        </p:tgtEl>
                                        <p:attrNameLst>
                                          <p:attrName>ppt_x</p:attrName>
                                          <p:attrName>ppt_y</p:attrName>
                                        </p:attrNameLst>
                                      </p:cBhvr>
                                    </p:animMotion>
                                  </p:childTnLst>
                                </p:cTn>
                              </p:par>
                              <p:par>
                                <p:cTn id="271" presetID="1" presetClass="entr" presetSubtype="0" fill="hold" grpId="0" nodeType="withEffect">
                                  <p:stCondLst>
                                    <p:cond delay="0"/>
                                  </p:stCondLst>
                                  <p:childTnLst>
                                    <p:set>
                                      <p:cBhvr>
                                        <p:cTn id="272" dur="1" fill="hold">
                                          <p:stCondLst>
                                            <p:cond delay="0"/>
                                          </p:stCondLst>
                                        </p:cTn>
                                        <p:tgtEl>
                                          <p:spTgt spid="85146"/>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85133"/>
                                        </p:tgtEl>
                                        <p:attrNameLst>
                                          <p:attrName>style.visibility</p:attrName>
                                        </p:attrNameLst>
                                      </p:cBhvr>
                                      <p:to>
                                        <p:strVal val="visible"/>
                                      </p:to>
                                    </p:set>
                                  </p:childTnLst>
                                </p:cTn>
                              </p:par>
                              <p:par>
                                <p:cTn id="275" presetID="55" presetClass="exit" presetSubtype="0" fill="hold" grpId="1" nodeType="withEffect">
                                  <p:stCondLst>
                                    <p:cond delay="600"/>
                                  </p:stCondLst>
                                  <p:childTnLst>
                                    <p:anim calcmode="lin" valueType="num">
                                      <p:cBhvr>
                                        <p:cTn id="276" dur="1000"/>
                                        <p:tgtEl>
                                          <p:spTgt spid="85099"/>
                                        </p:tgtEl>
                                        <p:attrNameLst>
                                          <p:attrName>ppt_w</p:attrName>
                                        </p:attrNameLst>
                                      </p:cBhvr>
                                      <p:tavLst>
                                        <p:tav tm="0">
                                          <p:val>
                                            <p:strVal val="ppt_w"/>
                                          </p:val>
                                        </p:tav>
                                        <p:tav tm="100000">
                                          <p:val>
                                            <p:strVal val="ppt_w*0.70"/>
                                          </p:val>
                                        </p:tav>
                                      </p:tavLst>
                                    </p:anim>
                                    <p:anim calcmode="lin" valueType="num">
                                      <p:cBhvr>
                                        <p:cTn id="277" dur="1000"/>
                                        <p:tgtEl>
                                          <p:spTgt spid="85099"/>
                                        </p:tgtEl>
                                        <p:attrNameLst>
                                          <p:attrName>ppt_h</p:attrName>
                                        </p:attrNameLst>
                                      </p:cBhvr>
                                      <p:tavLst>
                                        <p:tav tm="0">
                                          <p:val>
                                            <p:strVal val="ppt_h"/>
                                          </p:val>
                                        </p:tav>
                                        <p:tav tm="100000">
                                          <p:val>
                                            <p:strVal val="ppt_h"/>
                                          </p:val>
                                        </p:tav>
                                      </p:tavLst>
                                    </p:anim>
                                    <p:animEffect transition="out" filter="fade">
                                      <p:cBhvr>
                                        <p:cTn id="278" dur="1000"/>
                                        <p:tgtEl>
                                          <p:spTgt spid="85099"/>
                                        </p:tgtEl>
                                      </p:cBhvr>
                                    </p:animEffect>
                                    <p:set>
                                      <p:cBhvr>
                                        <p:cTn id="279" dur="1" fill="hold">
                                          <p:stCondLst>
                                            <p:cond delay="999"/>
                                          </p:stCondLst>
                                        </p:cTn>
                                        <p:tgtEl>
                                          <p:spTgt spid="85099"/>
                                        </p:tgtEl>
                                        <p:attrNameLst>
                                          <p:attrName>style.visibility</p:attrName>
                                        </p:attrNameLst>
                                      </p:cBhvr>
                                      <p:to>
                                        <p:strVal val="hidden"/>
                                      </p:to>
                                    </p:set>
                                  </p:childTnLst>
                                </p:cTn>
                              </p:par>
                              <p:par>
                                <p:cTn id="280" presetID="55" presetClass="exit" presetSubtype="0" fill="hold" grpId="1" nodeType="withEffect">
                                  <p:stCondLst>
                                    <p:cond delay="600"/>
                                  </p:stCondLst>
                                  <p:childTnLst>
                                    <p:anim calcmode="lin" valueType="num">
                                      <p:cBhvr>
                                        <p:cTn id="281" dur="1000"/>
                                        <p:tgtEl>
                                          <p:spTgt spid="85042"/>
                                        </p:tgtEl>
                                        <p:attrNameLst>
                                          <p:attrName>ppt_w</p:attrName>
                                        </p:attrNameLst>
                                      </p:cBhvr>
                                      <p:tavLst>
                                        <p:tav tm="0">
                                          <p:val>
                                            <p:strVal val="ppt_w"/>
                                          </p:val>
                                        </p:tav>
                                        <p:tav tm="100000">
                                          <p:val>
                                            <p:strVal val="ppt_w*0.70"/>
                                          </p:val>
                                        </p:tav>
                                      </p:tavLst>
                                    </p:anim>
                                    <p:anim calcmode="lin" valueType="num">
                                      <p:cBhvr>
                                        <p:cTn id="282" dur="1000"/>
                                        <p:tgtEl>
                                          <p:spTgt spid="85042"/>
                                        </p:tgtEl>
                                        <p:attrNameLst>
                                          <p:attrName>ppt_h</p:attrName>
                                        </p:attrNameLst>
                                      </p:cBhvr>
                                      <p:tavLst>
                                        <p:tav tm="0">
                                          <p:val>
                                            <p:strVal val="ppt_h"/>
                                          </p:val>
                                        </p:tav>
                                        <p:tav tm="100000">
                                          <p:val>
                                            <p:strVal val="ppt_h"/>
                                          </p:val>
                                        </p:tav>
                                      </p:tavLst>
                                    </p:anim>
                                    <p:animEffect transition="out" filter="fade">
                                      <p:cBhvr>
                                        <p:cTn id="283" dur="1000"/>
                                        <p:tgtEl>
                                          <p:spTgt spid="85042"/>
                                        </p:tgtEl>
                                      </p:cBhvr>
                                    </p:animEffect>
                                    <p:set>
                                      <p:cBhvr>
                                        <p:cTn id="284" dur="1" fill="hold">
                                          <p:stCondLst>
                                            <p:cond delay="999"/>
                                          </p:stCondLst>
                                        </p:cTn>
                                        <p:tgtEl>
                                          <p:spTgt spid="85042"/>
                                        </p:tgtEl>
                                        <p:attrNameLst>
                                          <p:attrName>style.visibility</p:attrName>
                                        </p:attrNameLst>
                                      </p:cBhvr>
                                      <p:to>
                                        <p:strVal val="hidden"/>
                                      </p:to>
                                    </p:set>
                                  </p:childTnLst>
                                </p:cTn>
                              </p:par>
                              <p:par>
                                <p:cTn id="285" presetID="0" presetClass="path" presetSubtype="0" accel="50000" decel="50000" fill="hold" grpId="1" nodeType="withEffect">
                                  <p:stCondLst>
                                    <p:cond delay="0"/>
                                  </p:stCondLst>
                                  <p:childTnLst>
                                    <p:animMotion origin="layout" path="M 0.00208 0.00278 L 0.23438 -0.16527 " pathEditMode="relative" ptsTypes="AA">
                                      <p:cBhvr>
                                        <p:cTn id="286" dur="2000" fill="hold"/>
                                        <p:tgtEl>
                                          <p:spTgt spid="85146"/>
                                        </p:tgtEl>
                                        <p:attrNameLst>
                                          <p:attrName>ppt_x</p:attrName>
                                          <p:attrName>ppt_y</p:attrName>
                                        </p:attrNameLst>
                                      </p:cBhvr>
                                    </p:animMotion>
                                  </p:childTnLst>
                                </p:cTn>
                              </p:par>
                              <p:par>
                                <p:cTn id="287" presetID="0" presetClass="path" presetSubtype="0" accel="50000" decel="50000" fill="hold" grpId="1" nodeType="withEffect">
                                  <p:stCondLst>
                                    <p:cond delay="0"/>
                                  </p:stCondLst>
                                  <p:childTnLst>
                                    <p:animMotion origin="layout" path="M -1.38889E-6 -1.48148E-6 L -0.13785 0.13125 " pathEditMode="relative" rAng="0" ptsTypes="AA">
                                      <p:cBhvr>
                                        <p:cTn id="288" dur="2000" fill="hold"/>
                                        <p:tgtEl>
                                          <p:spTgt spid="85133"/>
                                        </p:tgtEl>
                                        <p:attrNameLst>
                                          <p:attrName>ppt_x</p:attrName>
                                          <p:attrName>ppt_y</p:attrName>
                                        </p:attrNameLst>
                                      </p:cBhvr>
                                      <p:rCtr x="-6900" y="6600"/>
                                    </p:animMotion>
                                  </p:childTnLst>
                                </p:cTn>
                              </p:par>
                              <p:par>
                                <p:cTn id="289" presetID="1" presetClass="entr" presetSubtype="0" fill="hold" grpId="0" nodeType="withEffect">
                                  <p:stCondLst>
                                    <p:cond delay="0"/>
                                  </p:stCondLst>
                                  <p:childTnLst>
                                    <p:set>
                                      <p:cBhvr>
                                        <p:cTn id="290" dur="1" fill="hold">
                                          <p:stCondLst>
                                            <p:cond delay="0"/>
                                          </p:stCondLst>
                                        </p:cTn>
                                        <p:tgtEl>
                                          <p:spTgt spid="85149"/>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85132"/>
                                        </p:tgtEl>
                                        <p:attrNameLst>
                                          <p:attrName>style.visibility</p:attrName>
                                        </p:attrNameLst>
                                      </p:cBhvr>
                                      <p:to>
                                        <p:strVal val="visible"/>
                                      </p:to>
                                    </p:set>
                                  </p:childTnLst>
                                </p:cTn>
                              </p:par>
                              <p:par>
                                <p:cTn id="293" presetID="55" presetClass="exit" presetSubtype="0" fill="hold" grpId="1" nodeType="withEffect">
                                  <p:stCondLst>
                                    <p:cond delay="500"/>
                                  </p:stCondLst>
                                  <p:childTnLst>
                                    <p:anim calcmode="lin" valueType="num">
                                      <p:cBhvr>
                                        <p:cTn id="294" dur="1000"/>
                                        <p:tgtEl>
                                          <p:spTgt spid="85092"/>
                                        </p:tgtEl>
                                        <p:attrNameLst>
                                          <p:attrName>ppt_w</p:attrName>
                                        </p:attrNameLst>
                                      </p:cBhvr>
                                      <p:tavLst>
                                        <p:tav tm="0">
                                          <p:val>
                                            <p:strVal val="ppt_w"/>
                                          </p:val>
                                        </p:tav>
                                        <p:tav tm="100000">
                                          <p:val>
                                            <p:strVal val="ppt_w*0.70"/>
                                          </p:val>
                                        </p:tav>
                                      </p:tavLst>
                                    </p:anim>
                                    <p:anim calcmode="lin" valueType="num">
                                      <p:cBhvr>
                                        <p:cTn id="295" dur="1000"/>
                                        <p:tgtEl>
                                          <p:spTgt spid="85092"/>
                                        </p:tgtEl>
                                        <p:attrNameLst>
                                          <p:attrName>ppt_h</p:attrName>
                                        </p:attrNameLst>
                                      </p:cBhvr>
                                      <p:tavLst>
                                        <p:tav tm="0">
                                          <p:val>
                                            <p:strVal val="ppt_h"/>
                                          </p:val>
                                        </p:tav>
                                        <p:tav tm="100000">
                                          <p:val>
                                            <p:strVal val="ppt_h"/>
                                          </p:val>
                                        </p:tav>
                                      </p:tavLst>
                                    </p:anim>
                                    <p:animEffect transition="out" filter="fade">
                                      <p:cBhvr>
                                        <p:cTn id="296" dur="1000"/>
                                        <p:tgtEl>
                                          <p:spTgt spid="85092"/>
                                        </p:tgtEl>
                                      </p:cBhvr>
                                    </p:animEffect>
                                    <p:set>
                                      <p:cBhvr>
                                        <p:cTn id="297" dur="1" fill="hold">
                                          <p:stCondLst>
                                            <p:cond delay="999"/>
                                          </p:stCondLst>
                                        </p:cTn>
                                        <p:tgtEl>
                                          <p:spTgt spid="85092"/>
                                        </p:tgtEl>
                                        <p:attrNameLst>
                                          <p:attrName>style.visibility</p:attrName>
                                        </p:attrNameLst>
                                      </p:cBhvr>
                                      <p:to>
                                        <p:strVal val="hidden"/>
                                      </p:to>
                                    </p:set>
                                  </p:childTnLst>
                                </p:cTn>
                              </p:par>
                              <p:par>
                                <p:cTn id="298" presetID="55" presetClass="exit" presetSubtype="0" fill="hold" grpId="1" nodeType="withEffect">
                                  <p:stCondLst>
                                    <p:cond delay="500"/>
                                  </p:stCondLst>
                                  <p:childTnLst>
                                    <p:anim calcmode="lin" valueType="num">
                                      <p:cBhvr>
                                        <p:cTn id="299" dur="1000"/>
                                        <p:tgtEl>
                                          <p:spTgt spid="85046"/>
                                        </p:tgtEl>
                                        <p:attrNameLst>
                                          <p:attrName>ppt_w</p:attrName>
                                        </p:attrNameLst>
                                      </p:cBhvr>
                                      <p:tavLst>
                                        <p:tav tm="0">
                                          <p:val>
                                            <p:strVal val="ppt_w"/>
                                          </p:val>
                                        </p:tav>
                                        <p:tav tm="100000">
                                          <p:val>
                                            <p:strVal val="ppt_w*0.70"/>
                                          </p:val>
                                        </p:tav>
                                      </p:tavLst>
                                    </p:anim>
                                    <p:anim calcmode="lin" valueType="num">
                                      <p:cBhvr>
                                        <p:cTn id="300" dur="1000"/>
                                        <p:tgtEl>
                                          <p:spTgt spid="85046"/>
                                        </p:tgtEl>
                                        <p:attrNameLst>
                                          <p:attrName>ppt_h</p:attrName>
                                        </p:attrNameLst>
                                      </p:cBhvr>
                                      <p:tavLst>
                                        <p:tav tm="0">
                                          <p:val>
                                            <p:strVal val="ppt_h"/>
                                          </p:val>
                                        </p:tav>
                                        <p:tav tm="100000">
                                          <p:val>
                                            <p:strVal val="ppt_h"/>
                                          </p:val>
                                        </p:tav>
                                      </p:tavLst>
                                    </p:anim>
                                    <p:animEffect transition="out" filter="fade">
                                      <p:cBhvr>
                                        <p:cTn id="301" dur="1000"/>
                                        <p:tgtEl>
                                          <p:spTgt spid="85046"/>
                                        </p:tgtEl>
                                      </p:cBhvr>
                                    </p:animEffect>
                                    <p:set>
                                      <p:cBhvr>
                                        <p:cTn id="302" dur="1" fill="hold">
                                          <p:stCondLst>
                                            <p:cond delay="999"/>
                                          </p:stCondLst>
                                        </p:cTn>
                                        <p:tgtEl>
                                          <p:spTgt spid="85046"/>
                                        </p:tgtEl>
                                        <p:attrNameLst>
                                          <p:attrName>style.visibility</p:attrName>
                                        </p:attrNameLst>
                                      </p:cBhvr>
                                      <p:to>
                                        <p:strVal val="hidden"/>
                                      </p:to>
                                    </p:set>
                                  </p:childTnLst>
                                </p:cTn>
                              </p:par>
                              <p:par>
                                <p:cTn id="303" presetID="0" presetClass="path" presetSubtype="0" accel="50000" decel="50000" fill="hold" grpId="1" nodeType="withEffect">
                                  <p:stCondLst>
                                    <p:cond delay="0"/>
                                  </p:stCondLst>
                                  <p:childTnLst>
                                    <p:animMotion origin="layout" path="M 2.5E-6 -3.33333E-6 L 0.27951 -0.10486 " pathEditMode="relative" rAng="0" ptsTypes="AA">
                                      <p:cBhvr>
                                        <p:cTn id="304" dur="2000" fill="hold"/>
                                        <p:tgtEl>
                                          <p:spTgt spid="85149"/>
                                        </p:tgtEl>
                                        <p:attrNameLst>
                                          <p:attrName>ppt_x</p:attrName>
                                          <p:attrName>ppt_y</p:attrName>
                                        </p:attrNameLst>
                                      </p:cBhvr>
                                      <p:rCtr x="14000" y="-5300"/>
                                    </p:animMotion>
                                  </p:childTnLst>
                                </p:cTn>
                              </p:par>
                              <p:par>
                                <p:cTn id="305" presetID="0" presetClass="path" presetSubtype="0" accel="50000" decel="50000" fill="hold" grpId="1" nodeType="withEffect">
                                  <p:stCondLst>
                                    <p:cond delay="0"/>
                                  </p:stCondLst>
                                  <p:childTnLst>
                                    <p:animMotion origin="layout" path="M -2.77778E-7 2.22222E-6 L -0.29532 0.13125 " pathEditMode="relative" rAng="0" ptsTypes="AA">
                                      <p:cBhvr>
                                        <p:cTn id="306" dur="2000" fill="hold"/>
                                        <p:tgtEl>
                                          <p:spTgt spid="85132"/>
                                        </p:tgtEl>
                                        <p:attrNameLst>
                                          <p:attrName>ppt_x</p:attrName>
                                          <p:attrName>ppt_y</p:attrName>
                                        </p:attrNameLst>
                                      </p:cBhvr>
                                      <p:rCtr x="0" y="0"/>
                                    </p:animMotion>
                                  </p:childTnLst>
                                </p:cTn>
                              </p:par>
                              <p:par>
                                <p:cTn id="307" presetID="1" presetClass="entr" presetSubtype="0" fill="hold" grpId="0" nodeType="withEffect">
                                  <p:stCondLst>
                                    <p:cond delay="0"/>
                                  </p:stCondLst>
                                  <p:childTnLst>
                                    <p:set>
                                      <p:cBhvr>
                                        <p:cTn id="308" dur="1" fill="hold">
                                          <p:stCondLst>
                                            <p:cond delay="0"/>
                                          </p:stCondLst>
                                        </p:cTn>
                                        <p:tgtEl>
                                          <p:spTgt spid="85150"/>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85137"/>
                                        </p:tgtEl>
                                        <p:attrNameLst>
                                          <p:attrName>style.visibility</p:attrName>
                                        </p:attrNameLst>
                                      </p:cBhvr>
                                      <p:to>
                                        <p:strVal val="visible"/>
                                      </p:to>
                                    </p:set>
                                  </p:childTnLst>
                                </p:cTn>
                              </p:par>
                              <p:par>
                                <p:cTn id="311" presetID="55" presetClass="exit" presetSubtype="0" fill="hold" grpId="1" nodeType="withEffect">
                                  <p:stCondLst>
                                    <p:cond delay="500"/>
                                  </p:stCondLst>
                                  <p:childTnLst>
                                    <p:anim calcmode="lin" valueType="num">
                                      <p:cBhvr>
                                        <p:cTn id="312" dur="1000"/>
                                        <p:tgtEl>
                                          <p:spTgt spid="85095"/>
                                        </p:tgtEl>
                                        <p:attrNameLst>
                                          <p:attrName>ppt_w</p:attrName>
                                        </p:attrNameLst>
                                      </p:cBhvr>
                                      <p:tavLst>
                                        <p:tav tm="0">
                                          <p:val>
                                            <p:strVal val="ppt_w"/>
                                          </p:val>
                                        </p:tav>
                                        <p:tav tm="100000">
                                          <p:val>
                                            <p:strVal val="ppt_w*0.70"/>
                                          </p:val>
                                        </p:tav>
                                      </p:tavLst>
                                    </p:anim>
                                    <p:anim calcmode="lin" valueType="num">
                                      <p:cBhvr>
                                        <p:cTn id="313" dur="1000"/>
                                        <p:tgtEl>
                                          <p:spTgt spid="85095"/>
                                        </p:tgtEl>
                                        <p:attrNameLst>
                                          <p:attrName>ppt_h</p:attrName>
                                        </p:attrNameLst>
                                      </p:cBhvr>
                                      <p:tavLst>
                                        <p:tav tm="0">
                                          <p:val>
                                            <p:strVal val="ppt_h"/>
                                          </p:val>
                                        </p:tav>
                                        <p:tav tm="100000">
                                          <p:val>
                                            <p:strVal val="ppt_h"/>
                                          </p:val>
                                        </p:tav>
                                      </p:tavLst>
                                    </p:anim>
                                    <p:animEffect transition="out" filter="fade">
                                      <p:cBhvr>
                                        <p:cTn id="314" dur="1000"/>
                                        <p:tgtEl>
                                          <p:spTgt spid="85095"/>
                                        </p:tgtEl>
                                      </p:cBhvr>
                                    </p:animEffect>
                                    <p:set>
                                      <p:cBhvr>
                                        <p:cTn id="315" dur="1" fill="hold">
                                          <p:stCondLst>
                                            <p:cond delay="999"/>
                                          </p:stCondLst>
                                        </p:cTn>
                                        <p:tgtEl>
                                          <p:spTgt spid="85095"/>
                                        </p:tgtEl>
                                        <p:attrNameLst>
                                          <p:attrName>style.visibility</p:attrName>
                                        </p:attrNameLst>
                                      </p:cBhvr>
                                      <p:to>
                                        <p:strVal val="hidden"/>
                                      </p:to>
                                    </p:set>
                                  </p:childTnLst>
                                </p:cTn>
                              </p:par>
                              <p:par>
                                <p:cTn id="316" presetID="55" presetClass="exit" presetSubtype="0" fill="hold" grpId="1" nodeType="withEffect">
                                  <p:stCondLst>
                                    <p:cond delay="500"/>
                                  </p:stCondLst>
                                  <p:childTnLst>
                                    <p:anim calcmode="lin" valueType="num">
                                      <p:cBhvr>
                                        <p:cTn id="317" dur="1000"/>
                                        <p:tgtEl>
                                          <p:spTgt spid="85049"/>
                                        </p:tgtEl>
                                        <p:attrNameLst>
                                          <p:attrName>ppt_w</p:attrName>
                                        </p:attrNameLst>
                                      </p:cBhvr>
                                      <p:tavLst>
                                        <p:tav tm="0">
                                          <p:val>
                                            <p:strVal val="ppt_w"/>
                                          </p:val>
                                        </p:tav>
                                        <p:tav tm="100000">
                                          <p:val>
                                            <p:strVal val="ppt_w*0.70"/>
                                          </p:val>
                                        </p:tav>
                                      </p:tavLst>
                                    </p:anim>
                                    <p:anim calcmode="lin" valueType="num">
                                      <p:cBhvr>
                                        <p:cTn id="318" dur="1000"/>
                                        <p:tgtEl>
                                          <p:spTgt spid="85049"/>
                                        </p:tgtEl>
                                        <p:attrNameLst>
                                          <p:attrName>ppt_h</p:attrName>
                                        </p:attrNameLst>
                                      </p:cBhvr>
                                      <p:tavLst>
                                        <p:tav tm="0">
                                          <p:val>
                                            <p:strVal val="ppt_h"/>
                                          </p:val>
                                        </p:tav>
                                        <p:tav tm="100000">
                                          <p:val>
                                            <p:strVal val="ppt_h"/>
                                          </p:val>
                                        </p:tav>
                                      </p:tavLst>
                                    </p:anim>
                                    <p:animEffect transition="out" filter="fade">
                                      <p:cBhvr>
                                        <p:cTn id="319" dur="1000"/>
                                        <p:tgtEl>
                                          <p:spTgt spid="85049"/>
                                        </p:tgtEl>
                                      </p:cBhvr>
                                    </p:animEffect>
                                    <p:set>
                                      <p:cBhvr>
                                        <p:cTn id="320" dur="1" fill="hold">
                                          <p:stCondLst>
                                            <p:cond delay="999"/>
                                          </p:stCondLst>
                                        </p:cTn>
                                        <p:tgtEl>
                                          <p:spTgt spid="85049"/>
                                        </p:tgtEl>
                                        <p:attrNameLst>
                                          <p:attrName>style.visibility</p:attrName>
                                        </p:attrNameLst>
                                      </p:cBhvr>
                                      <p:to>
                                        <p:strVal val="hidden"/>
                                      </p:to>
                                    </p:set>
                                  </p:childTnLst>
                                </p:cTn>
                              </p:par>
                              <p:par>
                                <p:cTn id="321" presetID="0" presetClass="path" presetSubtype="0" accel="50000" decel="50000" fill="hold" grpId="1" nodeType="withEffect">
                                  <p:stCondLst>
                                    <p:cond delay="0"/>
                                  </p:stCondLst>
                                  <p:childTnLst>
                                    <p:animMotion origin="layout" path="M 2.5E-6 2.59259E-6 L 0.21649 -0.09445 " pathEditMode="relative" rAng="0" ptsTypes="AA">
                                      <p:cBhvr>
                                        <p:cTn id="322" dur="2000" fill="hold"/>
                                        <p:tgtEl>
                                          <p:spTgt spid="85150"/>
                                        </p:tgtEl>
                                        <p:attrNameLst>
                                          <p:attrName>ppt_x</p:attrName>
                                          <p:attrName>ppt_y</p:attrName>
                                        </p:attrNameLst>
                                      </p:cBhvr>
                                      <p:rCtr x="10800" y="-4700"/>
                                    </p:animMotion>
                                  </p:childTnLst>
                                </p:cTn>
                              </p:par>
                              <p:par>
                                <p:cTn id="323" presetID="0" presetClass="path" presetSubtype="0" accel="50000" decel="50000" fill="hold" grpId="1" nodeType="withEffect">
                                  <p:stCondLst>
                                    <p:cond delay="0"/>
                                  </p:stCondLst>
                                  <p:childTnLst>
                                    <p:animMotion origin="layout" path="M -4.44444E-6 2.59259E-6 L -0.25208 0.14699 " pathEditMode="relative" rAng="0" ptsTypes="AA">
                                      <p:cBhvr>
                                        <p:cTn id="324" dur="2000" fill="hold"/>
                                        <p:tgtEl>
                                          <p:spTgt spid="85137"/>
                                        </p:tgtEl>
                                        <p:attrNameLst>
                                          <p:attrName>ppt_x</p:attrName>
                                          <p:attrName>ppt_y</p:attrName>
                                        </p:attrNameLst>
                                      </p:cBhvr>
                                      <p:rCtr x="-12600" y="7300"/>
                                    </p:animMotion>
                                  </p:childTnLst>
                                </p:cTn>
                              </p:par>
                              <p:par>
                                <p:cTn id="325" presetID="1" presetClass="entr" presetSubtype="0" fill="hold" grpId="0" nodeType="withEffect">
                                  <p:stCondLst>
                                    <p:cond delay="0"/>
                                  </p:stCondLst>
                                  <p:childTnLst>
                                    <p:set>
                                      <p:cBhvr>
                                        <p:cTn id="326" dur="1" fill="hold">
                                          <p:stCondLst>
                                            <p:cond delay="0"/>
                                          </p:stCondLst>
                                        </p:cTn>
                                        <p:tgtEl>
                                          <p:spTgt spid="85148"/>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85141"/>
                                        </p:tgtEl>
                                        <p:attrNameLst>
                                          <p:attrName>style.visibility</p:attrName>
                                        </p:attrNameLst>
                                      </p:cBhvr>
                                      <p:to>
                                        <p:strVal val="visible"/>
                                      </p:to>
                                    </p:set>
                                  </p:childTnLst>
                                </p:cTn>
                              </p:par>
                              <p:par>
                                <p:cTn id="329" presetID="55" presetClass="exit" presetSubtype="0" fill="hold" grpId="1" nodeType="withEffect">
                                  <p:stCondLst>
                                    <p:cond delay="500"/>
                                  </p:stCondLst>
                                  <p:childTnLst>
                                    <p:anim calcmode="lin" valueType="num">
                                      <p:cBhvr>
                                        <p:cTn id="330" dur="1000"/>
                                        <p:tgtEl>
                                          <p:spTgt spid="85041"/>
                                        </p:tgtEl>
                                        <p:attrNameLst>
                                          <p:attrName>ppt_w</p:attrName>
                                        </p:attrNameLst>
                                      </p:cBhvr>
                                      <p:tavLst>
                                        <p:tav tm="0">
                                          <p:val>
                                            <p:strVal val="ppt_w"/>
                                          </p:val>
                                        </p:tav>
                                        <p:tav tm="100000">
                                          <p:val>
                                            <p:strVal val="ppt_w*0.70"/>
                                          </p:val>
                                        </p:tav>
                                      </p:tavLst>
                                    </p:anim>
                                    <p:anim calcmode="lin" valueType="num">
                                      <p:cBhvr>
                                        <p:cTn id="331" dur="1000"/>
                                        <p:tgtEl>
                                          <p:spTgt spid="85041"/>
                                        </p:tgtEl>
                                        <p:attrNameLst>
                                          <p:attrName>ppt_h</p:attrName>
                                        </p:attrNameLst>
                                      </p:cBhvr>
                                      <p:tavLst>
                                        <p:tav tm="0">
                                          <p:val>
                                            <p:strVal val="ppt_h"/>
                                          </p:val>
                                        </p:tav>
                                        <p:tav tm="100000">
                                          <p:val>
                                            <p:strVal val="ppt_h"/>
                                          </p:val>
                                        </p:tav>
                                      </p:tavLst>
                                    </p:anim>
                                    <p:animEffect transition="out" filter="fade">
                                      <p:cBhvr>
                                        <p:cTn id="332" dur="1000"/>
                                        <p:tgtEl>
                                          <p:spTgt spid="85041"/>
                                        </p:tgtEl>
                                      </p:cBhvr>
                                    </p:animEffect>
                                    <p:set>
                                      <p:cBhvr>
                                        <p:cTn id="333" dur="1" fill="hold">
                                          <p:stCondLst>
                                            <p:cond delay="999"/>
                                          </p:stCondLst>
                                        </p:cTn>
                                        <p:tgtEl>
                                          <p:spTgt spid="85041"/>
                                        </p:tgtEl>
                                        <p:attrNameLst>
                                          <p:attrName>style.visibility</p:attrName>
                                        </p:attrNameLst>
                                      </p:cBhvr>
                                      <p:to>
                                        <p:strVal val="hidden"/>
                                      </p:to>
                                    </p:set>
                                  </p:childTnLst>
                                </p:cTn>
                              </p:par>
                              <p:par>
                                <p:cTn id="334" presetID="55" presetClass="exit" presetSubtype="0" fill="hold" grpId="1" nodeType="withEffect">
                                  <p:stCondLst>
                                    <p:cond delay="500"/>
                                  </p:stCondLst>
                                  <p:childTnLst>
                                    <p:anim calcmode="lin" valueType="num">
                                      <p:cBhvr>
                                        <p:cTn id="335" dur="1000"/>
                                        <p:tgtEl>
                                          <p:spTgt spid="85100"/>
                                        </p:tgtEl>
                                        <p:attrNameLst>
                                          <p:attrName>ppt_w</p:attrName>
                                        </p:attrNameLst>
                                      </p:cBhvr>
                                      <p:tavLst>
                                        <p:tav tm="0">
                                          <p:val>
                                            <p:strVal val="ppt_w"/>
                                          </p:val>
                                        </p:tav>
                                        <p:tav tm="100000">
                                          <p:val>
                                            <p:strVal val="ppt_w*0.70"/>
                                          </p:val>
                                        </p:tav>
                                      </p:tavLst>
                                    </p:anim>
                                    <p:anim calcmode="lin" valueType="num">
                                      <p:cBhvr>
                                        <p:cTn id="336" dur="1000"/>
                                        <p:tgtEl>
                                          <p:spTgt spid="85100"/>
                                        </p:tgtEl>
                                        <p:attrNameLst>
                                          <p:attrName>ppt_h</p:attrName>
                                        </p:attrNameLst>
                                      </p:cBhvr>
                                      <p:tavLst>
                                        <p:tav tm="0">
                                          <p:val>
                                            <p:strVal val="ppt_h"/>
                                          </p:val>
                                        </p:tav>
                                        <p:tav tm="100000">
                                          <p:val>
                                            <p:strVal val="ppt_h"/>
                                          </p:val>
                                        </p:tav>
                                      </p:tavLst>
                                    </p:anim>
                                    <p:animEffect transition="out" filter="fade">
                                      <p:cBhvr>
                                        <p:cTn id="337" dur="1000"/>
                                        <p:tgtEl>
                                          <p:spTgt spid="85100"/>
                                        </p:tgtEl>
                                      </p:cBhvr>
                                    </p:animEffect>
                                    <p:set>
                                      <p:cBhvr>
                                        <p:cTn id="338" dur="1" fill="hold">
                                          <p:stCondLst>
                                            <p:cond delay="999"/>
                                          </p:stCondLst>
                                        </p:cTn>
                                        <p:tgtEl>
                                          <p:spTgt spid="85100"/>
                                        </p:tgtEl>
                                        <p:attrNameLst>
                                          <p:attrName>style.visibility</p:attrName>
                                        </p:attrNameLst>
                                      </p:cBhvr>
                                      <p:to>
                                        <p:strVal val="hidden"/>
                                      </p:to>
                                    </p:set>
                                  </p:childTnLst>
                                </p:cTn>
                              </p:par>
                              <p:par>
                                <p:cTn id="339" presetID="0" presetClass="path" presetSubtype="0" accel="50000" decel="50000" fill="hold" grpId="1" nodeType="withEffect">
                                  <p:stCondLst>
                                    <p:cond delay="0"/>
                                  </p:stCondLst>
                                  <p:childTnLst>
                                    <p:animMotion origin="layout" path="M -1.94444E-6 1.85185E-6 L 0.14948 -0.02639 " pathEditMode="relative" rAng="0" ptsTypes="AA">
                                      <p:cBhvr>
                                        <p:cTn id="340" dur="2000" fill="hold"/>
                                        <p:tgtEl>
                                          <p:spTgt spid="85148"/>
                                        </p:tgtEl>
                                        <p:attrNameLst>
                                          <p:attrName>ppt_x</p:attrName>
                                          <p:attrName>ppt_y</p:attrName>
                                        </p:attrNameLst>
                                      </p:cBhvr>
                                      <p:rCtr x="7500" y="-1300"/>
                                    </p:animMotion>
                                  </p:childTnLst>
                                </p:cTn>
                              </p:par>
                              <p:par>
                                <p:cTn id="341" presetID="0" presetClass="path" presetSubtype="0" accel="50000" decel="50000" fill="hold" grpId="1" nodeType="withEffect">
                                  <p:stCondLst>
                                    <p:cond delay="0"/>
                                  </p:stCondLst>
                                  <p:childTnLst>
                                    <p:animMotion origin="layout" path="M -1.94444E-6 -4.07407E-6 L -0.16545 0.02616 " pathEditMode="relative" rAng="0" ptsTypes="AA">
                                      <p:cBhvr>
                                        <p:cTn id="342" dur="2000" fill="hold"/>
                                        <p:tgtEl>
                                          <p:spTgt spid="85141"/>
                                        </p:tgtEl>
                                        <p:attrNameLst>
                                          <p:attrName>ppt_x</p:attrName>
                                          <p:attrName>ppt_y</p:attrName>
                                        </p:attrNameLst>
                                      </p:cBhvr>
                                      <p:rCtr x="-8300" y="1300"/>
                                    </p:animMotion>
                                  </p:childTnLst>
                                </p:cTn>
                              </p:par>
                              <p:par>
                                <p:cTn id="343" presetID="1" presetClass="entr" presetSubtype="0" fill="hold" grpId="0" nodeType="withEffect">
                                  <p:stCondLst>
                                    <p:cond delay="0"/>
                                  </p:stCondLst>
                                  <p:childTnLst>
                                    <p:set>
                                      <p:cBhvr>
                                        <p:cTn id="344" dur="1" fill="hold">
                                          <p:stCondLst>
                                            <p:cond delay="0"/>
                                          </p:stCondLst>
                                        </p:cTn>
                                        <p:tgtEl>
                                          <p:spTgt spid="85139"/>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85153"/>
                                        </p:tgtEl>
                                        <p:attrNameLst>
                                          <p:attrName>style.visibility</p:attrName>
                                        </p:attrNameLst>
                                      </p:cBhvr>
                                      <p:to>
                                        <p:strVal val="visible"/>
                                      </p:to>
                                    </p:set>
                                  </p:childTnLst>
                                </p:cTn>
                              </p:par>
                              <p:par>
                                <p:cTn id="347" presetID="55" presetClass="exit" presetSubtype="0" fill="hold" grpId="1" nodeType="withEffect">
                                  <p:stCondLst>
                                    <p:cond delay="500"/>
                                  </p:stCondLst>
                                  <p:childTnLst>
                                    <p:anim calcmode="lin" valueType="num">
                                      <p:cBhvr>
                                        <p:cTn id="348" dur="1000"/>
                                        <p:tgtEl>
                                          <p:spTgt spid="85096"/>
                                        </p:tgtEl>
                                        <p:attrNameLst>
                                          <p:attrName>ppt_w</p:attrName>
                                        </p:attrNameLst>
                                      </p:cBhvr>
                                      <p:tavLst>
                                        <p:tav tm="0">
                                          <p:val>
                                            <p:strVal val="ppt_w"/>
                                          </p:val>
                                        </p:tav>
                                        <p:tav tm="100000">
                                          <p:val>
                                            <p:strVal val="ppt_w*0.70"/>
                                          </p:val>
                                        </p:tav>
                                      </p:tavLst>
                                    </p:anim>
                                    <p:anim calcmode="lin" valueType="num">
                                      <p:cBhvr>
                                        <p:cTn id="349" dur="1000"/>
                                        <p:tgtEl>
                                          <p:spTgt spid="85096"/>
                                        </p:tgtEl>
                                        <p:attrNameLst>
                                          <p:attrName>ppt_h</p:attrName>
                                        </p:attrNameLst>
                                      </p:cBhvr>
                                      <p:tavLst>
                                        <p:tav tm="0">
                                          <p:val>
                                            <p:strVal val="ppt_h"/>
                                          </p:val>
                                        </p:tav>
                                        <p:tav tm="100000">
                                          <p:val>
                                            <p:strVal val="ppt_h"/>
                                          </p:val>
                                        </p:tav>
                                      </p:tavLst>
                                    </p:anim>
                                    <p:animEffect transition="out" filter="fade">
                                      <p:cBhvr>
                                        <p:cTn id="350" dur="1000"/>
                                        <p:tgtEl>
                                          <p:spTgt spid="85096"/>
                                        </p:tgtEl>
                                      </p:cBhvr>
                                    </p:animEffect>
                                    <p:set>
                                      <p:cBhvr>
                                        <p:cTn id="351" dur="1" fill="hold">
                                          <p:stCondLst>
                                            <p:cond delay="999"/>
                                          </p:stCondLst>
                                        </p:cTn>
                                        <p:tgtEl>
                                          <p:spTgt spid="85096"/>
                                        </p:tgtEl>
                                        <p:attrNameLst>
                                          <p:attrName>style.visibility</p:attrName>
                                        </p:attrNameLst>
                                      </p:cBhvr>
                                      <p:to>
                                        <p:strVal val="hidden"/>
                                      </p:to>
                                    </p:set>
                                  </p:childTnLst>
                                </p:cTn>
                              </p:par>
                              <p:par>
                                <p:cTn id="352" presetID="55" presetClass="exit" presetSubtype="0" fill="hold" grpId="1" nodeType="withEffect">
                                  <p:stCondLst>
                                    <p:cond delay="500"/>
                                  </p:stCondLst>
                                  <p:childTnLst>
                                    <p:anim calcmode="lin" valueType="num">
                                      <p:cBhvr>
                                        <p:cTn id="353" dur="1000"/>
                                        <p:tgtEl>
                                          <p:spTgt spid="85045"/>
                                        </p:tgtEl>
                                        <p:attrNameLst>
                                          <p:attrName>ppt_w</p:attrName>
                                        </p:attrNameLst>
                                      </p:cBhvr>
                                      <p:tavLst>
                                        <p:tav tm="0">
                                          <p:val>
                                            <p:strVal val="ppt_w"/>
                                          </p:val>
                                        </p:tav>
                                        <p:tav tm="100000">
                                          <p:val>
                                            <p:strVal val="ppt_w*0.70"/>
                                          </p:val>
                                        </p:tav>
                                      </p:tavLst>
                                    </p:anim>
                                    <p:anim calcmode="lin" valueType="num">
                                      <p:cBhvr>
                                        <p:cTn id="354" dur="1000"/>
                                        <p:tgtEl>
                                          <p:spTgt spid="85045"/>
                                        </p:tgtEl>
                                        <p:attrNameLst>
                                          <p:attrName>ppt_h</p:attrName>
                                        </p:attrNameLst>
                                      </p:cBhvr>
                                      <p:tavLst>
                                        <p:tav tm="0">
                                          <p:val>
                                            <p:strVal val="ppt_h"/>
                                          </p:val>
                                        </p:tav>
                                        <p:tav tm="100000">
                                          <p:val>
                                            <p:strVal val="ppt_h"/>
                                          </p:val>
                                        </p:tav>
                                      </p:tavLst>
                                    </p:anim>
                                    <p:animEffect transition="out" filter="fade">
                                      <p:cBhvr>
                                        <p:cTn id="355" dur="1000"/>
                                        <p:tgtEl>
                                          <p:spTgt spid="85045"/>
                                        </p:tgtEl>
                                      </p:cBhvr>
                                    </p:animEffect>
                                    <p:set>
                                      <p:cBhvr>
                                        <p:cTn id="356" dur="1" fill="hold">
                                          <p:stCondLst>
                                            <p:cond delay="999"/>
                                          </p:stCondLst>
                                        </p:cTn>
                                        <p:tgtEl>
                                          <p:spTgt spid="85045"/>
                                        </p:tgtEl>
                                        <p:attrNameLst>
                                          <p:attrName>style.visibility</p:attrName>
                                        </p:attrNameLst>
                                      </p:cBhvr>
                                      <p:to>
                                        <p:strVal val="hidden"/>
                                      </p:to>
                                    </p:set>
                                  </p:childTnLst>
                                </p:cTn>
                              </p:par>
                              <p:par>
                                <p:cTn id="357" presetID="0" presetClass="path" presetSubtype="0" accel="50000" decel="50000" fill="hold" grpId="1" nodeType="withEffect">
                                  <p:stCondLst>
                                    <p:cond delay="0"/>
                                  </p:stCondLst>
                                  <p:childTnLst>
                                    <p:animMotion origin="layout" path="M 0.00209 0.00278 L 0.18316 -0.12847 " pathEditMode="relative" ptsTypes="AA">
                                      <p:cBhvr>
                                        <p:cTn id="358" dur="2000" fill="hold"/>
                                        <p:tgtEl>
                                          <p:spTgt spid="85153"/>
                                        </p:tgtEl>
                                        <p:attrNameLst>
                                          <p:attrName>ppt_x</p:attrName>
                                          <p:attrName>ppt_y</p:attrName>
                                        </p:attrNameLst>
                                      </p:cBhvr>
                                    </p:animMotion>
                                  </p:childTnLst>
                                </p:cTn>
                              </p:par>
                              <p:par>
                                <p:cTn id="359" presetID="0" presetClass="path" presetSubtype="0" accel="50000" decel="50000" fill="hold" grpId="1" nodeType="withEffect">
                                  <p:stCondLst>
                                    <p:cond delay="0"/>
                                  </p:stCondLst>
                                  <p:childTnLst>
                                    <p:animMotion origin="layout" path="M 1.11111E-6 -2.22222E-6 L -0.24809 0.14699 " pathEditMode="relative" rAng="0" ptsTypes="AA">
                                      <p:cBhvr>
                                        <p:cTn id="360" dur="2000" fill="hold"/>
                                        <p:tgtEl>
                                          <p:spTgt spid="85139"/>
                                        </p:tgtEl>
                                        <p:attrNameLst>
                                          <p:attrName>ppt_x</p:attrName>
                                          <p:attrName>ppt_y</p:attrName>
                                        </p:attrNameLst>
                                      </p:cBhvr>
                                      <p:rCtr x="-12400" y="7300"/>
                                    </p:animMotion>
                                  </p:childTnLst>
                                </p:cTn>
                              </p:par>
                              <p:par>
                                <p:cTn id="361" presetID="1" presetClass="entr" presetSubtype="0" fill="hold" grpId="0" nodeType="withEffect">
                                  <p:stCondLst>
                                    <p:cond delay="0"/>
                                  </p:stCondLst>
                                  <p:childTnLst>
                                    <p:set>
                                      <p:cBhvr>
                                        <p:cTn id="362" dur="1" fill="hold">
                                          <p:stCondLst>
                                            <p:cond delay="0"/>
                                          </p:stCondLst>
                                        </p:cTn>
                                        <p:tgtEl>
                                          <p:spTgt spid="85142"/>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85154"/>
                                        </p:tgtEl>
                                        <p:attrNameLst>
                                          <p:attrName>style.visibility</p:attrName>
                                        </p:attrNameLst>
                                      </p:cBhvr>
                                      <p:to>
                                        <p:strVal val="visible"/>
                                      </p:to>
                                    </p:set>
                                  </p:childTnLst>
                                </p:cTn>
                              </p:par>
                              <p:par>
                                <p:cTn id="365" presetID="55" presetClass="exit" presetSubtype="0" fill="hold" grpId="1" nodeType="withEffect">
                                  <p:stCondLst>
                                    <p:cond delay="500"/>
                                  </p:stCondLst>
                                  <p:childTnLst>
                                    <p:anim calcmode="lin" valueType="num">
                                      <p:cBhvr>
                                        <p:cTn id="366" dur="1000"/>
                                        <p:tgtEl>
                                          <p:spTgt spid="85093"/>
                                        </p:tgtEl>
                                        <p:attrNameLst>
                                          <p:attrName>ppt_w</p:attrName>
                                        </p:attrNameLst>
                                      </p:cBhvr>
                                      <p:tavLst>
                                        <p:tav tm="0">
                                          <p:val>
                                            <p:strVal val="ppt_w"/>
                                          </p:val>
                                        </p:tav>
                                        <p:tav tm="100000">
                                          <p:val>
                                            <p:strVal val="ppt_w*0.70"/>
                                          </p:val>
                                        </p:tav>
                                      </p:tavLst>
                                    </p:anim>
                                    <p:anim calcmode="lin" valueType="num">
                                      <p:cBhvr>
                                        <p:cTn id="367" dur="1000"/>
                                        <p:tgtEl>
                                          <p:spTgt spid="85093"/>
                                        </p:tgtEl>
                                        <p:attrNameLst>
                                          <p:attrName>ppt_h</p:attrName>
                                        </p:attrNameLst>
                                      </p:cBhvr>
                                      <p:tavLst>
                                        <p:tav tm="0">
                                          <p:val>
                                            <p:strVal val="ppt_h"/>
                                          </p:val>
                                        </p:tav>
                                        <p:tav tm="100000">
                                          <p:val>
                                            <p:strVal val="ppt_h"/>
                                          </p:val>
                                        </p:tav>
                                      </p:tavLst>
                                    </p:anim>
                                    <p:animEffect transition="out" filter="fade">
                                      <p:cBhvr>
                                        <p:cTn id="368" dur="1000"/>
                                        <p:tgtEl>
                                          <p:spTgt spid="85093"/>
                                        </p:tgtEl>
                                      </p:cBhvr>
                                    </p:animEffect>
                                    <p:set>
                                      <p:cBhvr>
                                        <p:cTn id="369" dur="1" fill="hold">
                                          <p:stCondLst>
                                            <p:cond delay="999"/>
                                          </p:stCondLst>
                                        </p:cTn>
                                        <p:tgtEl>
                                          <p:spTgt spid="85093"/>
                                        </p:tgtEl>
                                        <p:attrNameLst>
                                          <p:attrName>style.visibility</p:attrName>
                                        </p:attrNameLst>
                                      </p:cBhvr>
                                      <p:to>
                                        <p:strVal val="hidden"/>
                                      </p:to>
                                    </p:set>
                                  </p:childTnLst>
                                </p:cTn>
                              </p:par>
                              <p:par>
                                <p:cTn id="370" presetID="55" presetClass="exit" presetSubtype="0" fill="hold" grpId="1" nodeType="withEffect">
                                  <p:stCondLst>
                                    <p:cond delay="500"/>
                                  </p:stCondLst>
                                  <p:childTnLst>
                                    <p:anim calcmode="lin" valueType="num">
                                      <p:cBhvr>
                                        <p:cTn id="371" dur="1000"/>
                                        <p:tgtEl>
                                          <p:spTgt spid="85048"/>
                                        </p:tgtEl>
                                        <p:attrNameLst>
                                          <p:attrName>ppt_w</p:attrName>
                                        </p:attrNameLst>
                                      </p:cBhvr>
                                      <p:tavLst>
                                        <p:tav tm="0">
                                          <p:val>
                                            <p:strVal val="ppt_w"/>
                                          </p:val>
                                        </p:tav>
                                        <p:tav tm="100000">
                                          <p:val>
                                            <p:strVal val="ppt_w*0.70"/>
                                          </p:val>
                                        </p:tav>
                                      </p:tavLst>
                                    </p:anim>
                                    <p:anim calcmode="lin" valueType="num">
                                      <p:cBhvr>
                                        <p:cTn id="372" dur="1000"/>
                                        <p:tgtEl>
                                          <p:spTgt spid="85048"/>
                                        </p:tgtEl>
                                        <p:attrNameLst>
                                          <p:attrName>ppt_h</p:attrName>
                                        </p:attrNameLst>
                                      </p:cBhvr>
                                      <p:tavLst>
                                        <p:tav tm="0">
                                          <p:val>
                                            <p:strVal val="ppt_h"/>
                                          </p:val>
                                        </p:tav>
                                        <p:tav tm="100000">
                                          <p:val>
                                            <p:strVal val="ppt_h"/>
                                          </p:val>
                                        </p:tav>
                                      </p:tavLst>
                                    </p:anim>
                                    <p:animEffect transition="out" filter="fade">
                                      <p:cBhvr>
                                        <p:cTn id="373" dur="1000"/>
                                        <p:tgtEl>
                                          <p:spTgt spid="85048"/>
                                        </p:tgtEl>
                                      </p:cBhvr>
                                    </p:animEffect>
                                    <p:set>
                                      <p:cBhvr>
                                        <p:cTn id="374" dur="1" fill="hold">
                                          <p:stCondLst>
                                            <p:cond delay="999"/>
                                          </p:stCondLst>
                                        </p:cTn>
                                        <p:tgtEl>
                                          <p:spTgt spid="85048"/>
                                        </p:tgtEl>
                                        <p:attrNameLst>
                                          <p:attrName>style.visibility</p:attrName>
                                        </p:attrNameLst>
                                      </p:cBhvr>
                                      <p:to>
                                        <p:strVal val="hidden"/>
                                      </p:to>
                                    </p:set>
                                  </p:childTnLst>
                                </p:cTn>
                              </p:par>
                              <p:par>
                                <p:cTn id="375" presetID="0" presetClass="path" presetSubtype="0" accel="50000" decel="50000" fill="hold" grpId="1" nodeType="withEffect">
                                  <p:stCondLst>
                                    <p:cond delay="0"/>
                                  </p:stCondLst>
                                  <p:childTnLst>
                                    <p:animMotion origin="layout" path="M 2.77778E-7 2.22222E-6 L 0.06302 -0.03171 " pathEditMode="relative" ptsTypes="AA">
                                      <p:cBhvr>
                                        <p:cTn id="376" dur="2000" fill="hold"/>
                                        <p:tgtEl>
                                          <p:spTgt spid="85154"/>
                                        </p:tgtEl>
                                        <p:attrNameLst>
                                          <p:attrName>ppt_x</p:attrName>
                                          <p:attrName>ppt_y</p:attrName>
                                        </p:attrNameLst>
                                      </p:cBhvr>
                                    </p:animMotion>
                                  </p:childTnLst>
                                </p:cTn>
                              </p:par>
                              <p:par>
                                <p:cTn id="377" presetID="0" presetClass="path" presetSubtype="0" accel="50000" decel="50000" fill="hold" grpId="1" nodeType="withEffect">
                                  <p:stCondLst>
                                    <p:cond delay="0"/>
                                  </p:stCondLst>
                                  <p:childTnLst>
                                    <p:animMotion origin="layout" path="M 4.16667E-6 -1.11111E-6 L -0.11025 0.0419 " pathEditMode="relative" rAng="0" ptsTypes="AA">
                                      <p:cBhvr>
                                        <p:cTn id="378" dur="2000" fill="hold"/>
                                        <p:tgtEl>
                                          <p:spTgt spid="85142"/>
                                        </p:tgtEl>
                                        <p:attrNameLst>
                                          <p:attrName>ppt_x</p:attrName>
                                          <p:attrName>ppt_y</p:attrName>
                                        </p:attrNameLst>
                                      </p:cBhvr>
                                      <p:rCtr x="-5500" y="2100"/>
                                    </p:animMotion>
                                  </p:childTnLst>
                                </p:cTn>
                              </p:par>
                            </p:childTnLst>
                          </p:cTn>
                        </p:par>
                        <p:par>
                          <p:cTn id="379" fill="hold" nodeType="afterGroup">
                            <p:stCondLst>
                              <p:cond delay="3000"/>
                            </p:stCondLst>
                            <p:childTnLst>
                              <p:par>
                                <p:cTn id="380" presetID="1" presetClass="entr" presetSubtype="0" fill="hold" grpId="0" nodeType="afterEffect">
                                  <p:stCondLst>
                                    <p:cond delay="0"/>
                                  </p:stCondLst>
                                  <p:childTnLst>
                                    <p:set>
                                      <p:cBhvr>
                                        <p:cTn id="381" dur="1" fill="hold">
                                          <p:stCondLst>
                                            <p:cond delay="0"/>
                                          </p:stCondLst>
                                        </p:cTn>
                                        <p:tgtEl>
                                          <p:spTgt spid="85065"/>
                                        </p:tgtEl>
                                        <p:attrNameLst>
                                          <p:attrName>style.visibility</p:attrName>
                                        </p:attrNameLst>
                                      </p:cBhvr>
                                      <p:to>
                                        <p:strVal val="visible"/>
                                      </p:to>
                                    </p:set>
                                  </p:childTnLst>
                                </p:cTn>
                              </p:par>
                              <p:par>
                                <p:cTn id="382" presetID="1" presetClass="entr" presetSubtype="0" fill="hold" grpId="0" nodeType="withEffect">
                                  <p:stCondLst>
                                    <p:cond delay="0"/>
                                  </p:stCondLst>
                                  <p:childTnLst>
                                    <p:set>
                                      <p:cBhvr>
                                        <p:cTn id="383" dur="1" fill="hold">
                                          <p:stCondLst>
                                            <p:cond delay="0"/>
                                          </p:stCondLst>
                                        </p:cTn>
                                        <p:tgtEl>
                                          <p:spTgt spid="85080"/>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85066"/>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85081"/>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85070"/>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85085"/>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85068"/>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85083"/>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85073"/>
                                        </p:tgtEl>
                                        <p:attrNameLst>
                                          <p:attrName>style.visibility</p:attrName>
                                        </p:attrNameLst>
                                      </p:cBhvr>
                                      <p:to>
                                        <p:strVal val="visible"/>
                                      </p:to>
                                    </p:set>
                                  </p:childTnLst>
                                </p:cTn>
                              </p:par>
                              <p:par>
                                <p:cTn id="398" presetID="1" presetClass="entr" presetSubtype="0" fill="hold" grpId="0" nodeType="withEffect">
                                  <p:stCondLst>
                                    <p:cond delay="0"/>
                                  </p:stCondLst>
                                  <p:childTnLst>
                                    <p:set>
                                      <p:cBhvr>
                                        <p:cTn id="399" dur="1" fill="hold">
                                          <p:stCondLst>
                                            <p:cond delay="0"/>
                                          </p:stCondLst>
                                        </p:cTn>
                                        <p:tgtEl>
                                          <p:spTgt spid="85058"/>
                                        </p:tgtEl>
                                        <p:attrNameLst>
                                          <p:attrName>style.visibility</p:attrName>
                                        </p:attrNameLst>
                                      </p:cBhvr>
                                      <p:to>
                                        <p:strVal val="visible"/>
                                      </p:to>
                                    </p:set>
                                  </p:childTnLst>
                                </p:cTn>
                              </p:par>
                              <p:par>
                                <p:cTn id="400" presetID="1" presetClass="entr" presetSubtype="0" fill="hold" grpId="0" nodeType="withEffect">
                                  <p:stCondLst>
                                    <p:cond delay="0"/>
                                  </p:stCondLst>
                                  <p:childTnLst>
                                    <p:set>
                                      <p:cBhvr>
                                        <p:cTn id="401" dur="1" fill="hold">
                                          <p:stCondLst>
                                            <p:cond delay="0"/>
                                          </p:stCondLst>
                                        </p:cTn>
                                        <p:tgtEl>
                                          <p:spTgt spid="85059"/>
                                        </p:tgtEl>
                                        <p:attrNameLst>
                                          <p:attrName>style.visibility</p:attrName>
                                        </p:attrNameLst>
                                      </p:cBhvr>
                                      <p:to>
                                        <p:strVal val="visible"/>
                                      </p:to>
                                    </p:set>
                                  </p:childTnLst>
                                </p:cTn>
                              </p:par>
                              <p:par>
                                <p:cTn id="402" presetID="1" presetClass="entr" presetSubtype="0" fill="hold" grpId="0" nodeType="withEffect">
                                  <p:stCondLst>
                                    <p:cond delay="0"/>
                                  </p:stCondLst>
                                  <p:childTnLst>
                                    <p:set>
                                      <p:cBhvr>
                                        <p:cTn id="403" dur="1" fill="hold">
                                          <p:stCondLst>
                                            <p:cond delay="0"/>
                                          </p:stCondLst>
                                        </p:cTn>
                                        <p:tgtEl>
                                          <p:spTgt spid="85074"/>
                                        </p:tgtEl>
                                        <p:attrNameLst>
                                          <p:attrName>style.visibility</p:attrName>
                                        </p:attrNameLst>
                                      </p:cBhvr>
                                      <p:to>
                                        <p:strVal val="visible"/>
                                      </p:to>
                                    </p:set>
                                  </p:childTnLst>
                                </p:cTn>
                              </p:par>
                              <p:par>
                                <p:cTn id="404" presetID="1" presetClass="entr" presetSubtype="0" fill="hold" grpId="0" nodeType="withEffect">
                                  <p:stCondLst>
                                    <p:cond delay="0"/>
                                  </p:stCondLst>
                                  <p:childTnLst>
                                    <p:set>
                                      <p:cBhvr>
                                        <p:cTn id="405" dur="1" fill="hold">
                                          <p:stCondLst>
                                            <p:cond delay="0"/>
                                          </p:stCondLst>
                                        </p:cTn>
                                        <p:tgtEl>
                                          <p:spTgt spid="85057"/>
                                        </p:tgtEl>
                                        <p:attrNameLst>
                                          <p:attrName>style.visibility</p:attrName>
                                        </p:attrNameLst>
                                      </p:cBhvr>
                                      <p:to>
                                        <p:strVal val="visible"/>
                                      </p:to>
                                    </p:set>
                                  </p:childTnLst>
                                </p:cTn>
                              </p:par>
                              <p:par>
                                <p:cTn id="406" presetID="1" presetClass="entr" presetSubtype="0" fill="hold" grpId="0" nodeType="withEffect">
                                  <p:stCondLst>
                                    <p:cond delay="0"/>
                                  </p:stCondLst>
                                  <p:childTnLst>
                                    <p:set>
                                      <p:cBhvr>
                                        <p:cTn id="407" dur="1" fill="hold">
                                          <p:stCondLst>
                                            <p:cond delay="0"/>
                                          </p:stCondLst>
                                        </p:cTn>
                                        <p:tgtEl>
                                          <p:spTgt spid="85072"/>
                                        </p:tgtEl>
                                        <p:attrNameLst>
                                          <p:attrName>style.visibility</p:attrName>
                                        </p:attrNameLst>
                                      </p:cBhvr>
                                      <p:to>
                                        <p:strVal val="visible"/>
                                      </p:to>
                                    </p:set>
                                  </p:childTnLst>
                                </p:cTn>
                              </p:par>
                              <p:par>
                                <p:cTn id="408" presetID="1" presetClass="entr" presetSubtype="0" fill="hold" grpId="0" nodeType="withEffect">
                                  <p:stCondLst>
                                    <p:cond delay="0"/>
                                  </p:stCondLst>
                                  <p:childTnLst>
                                    <p:set>
                                      <p:cBhvr>
                                        <p:cTn id="409" dur="1" fill="hold">
                                          <p:stCondLst>
                                            <p:cond delay="0"/>
                                          </p:stCondLst>
                                        </p:cTn>
                                        <p:tgtEl>
                                          <p:spTgt spid="85064"/>
                                        </p:tgtEl>
                                        <p:attrNameLst>
                                          <p:attrName>style.visibility</p:attrName>
                                        </p:attrNameLst>
                                      </p:cBhvr>
                                      <p:to>
                                        <p:strVal val="visible"/>
                                      </p:to>
                                    </p:set>
                                  </p:childTnLst>
                                </p:cTn>
                              </p:par>
                              <p:par>
                                <p:cTn id="410" presetID="1" presetClass="entr" presetSubtype="0" fill="hold" grpId="0" nodeType="withEffect">
                                  <p:stCondLst>
                                    <p:cond delay="0"/>
                                  </p:stCondLst>
                                  <p:childTnLst>
                                    <p:set>
                                      <p:cBhvr>
                                        <p:cTn id="411" dur="1" fill="hold">
                                          <p:stCondLst>
                                            <p:cond delay="0"/>
                                          </p:stCondLst>
                                        </p:cTn>
                                        <p:tgtEl>
                                          <p:spTgt spid="85079"/>
                                        </p:tgtEl>
                                        <p:attrNameLst>
                                          <p:attrName>style.visibility</p:attrName>
                                        </p:attrNameLst>
                                      </p:cBhvr>
                                      <p:to>
                                        <p:strVal val="visible"/>
                                      </p:to>
                                    </p:set>
                                  </p:childTnLst>
                                </p:cTn>
                              </p:par>
                              <p:par>
                                <p:cTn id="412" presetID="1" presetClass="entr" presetSubtype="0" fill="hold" grpId="0" nodeType="withEffect">
                                  <p:stCondLst>
                                    <p:cond delay="0"/>
                                  </p:stCondLst>
                                  <p:childTnLst>
                                    <p:set>
                                      <p:cBhvr>
                                        <p:cTn id="413" dur="1" fill="hold">
                                          <p:stCondLst>
                                            <p:cond delay="0"/>
                                          </p:stCondLst>
                                        </p:cTn>
                                        <p:tgtEl>
                                          <p:spTgt spid="85061"/>
                                        </p:tgtEl>
                                        <p:attrNameLst>
                                          <p:attrName>style.visibility</p:attrName>
                                        </p:attrNameLst>
                                      </p:cBhvr>
                                      <p:to>
                                        <p:strVal val="visible"/>
                                      </p:to>
                                    </p:set>
                                  </p:childTnLst>
                                </p:cTn>
                              </p:par>
                              <p:par>
                                <p:cTn id="414" presetID="1" presetClass="entr" presetSubtype="0" fill="hold" grpId="0" nodeType="withEffect">
                                  <p:stCondLst>
                                    <p:cond delay="0"/>
                                  </p:stCondLst>
                                  <p:childTnLst>
                                    <p:set>
                                      <p:cBhvr>
                                        <p:cTn id="415" dur="1" fill="hold">
                                          <p:stCondLst>
                                            <p:cond delay="0"/>
                                          </p:stCondLst>
                                        </p:cTn>
                                        <p:tgtEl>
                                          <p:spTgt spid="85076"/>
                                        </p:tgtEl>
                                        <p:attrNameLst>
                                          <p:attrName>style.visibility</p:attrName>
                                        </p:attrNameLst>
                                      </p:cBhvr>
                                      <p:to>
                                        <p:strVal val="visible"/>
                                      </p:to>
                                    </p:set>
                                  </p:childTnLst>
                                </p:cTn>
                              </p:par>
                              <p:par>
                                <p:cTn id="416" presetID="1" presetClass="entr" presetSubtype="0" fill="hold" grpId="0" nodeType="withEffect">
                                  <p:stCondLst>
                                    <p:cond delay="0"/>
                                  </p:stCondLst>
                                  <p:childTnLst>
                                    <p:set>
                                      <p:cBhvr>
                                        <p:cTn id="417" dur="1" fill="hold">
                                          <p:stCondLst>
                                            <p:cond delay="0"/>
                                          </p:stCondLst>
                                        </p:cTn>
                                        <p:tgtEl>
                                          <p:spTgt spid="85056"/>
                                        </p:tgtEl>
                                        <p:attrNameLst>
                                          <p:attrName>style.visibility</p:attrName>
                                        </p:attrNameLst>
                                      </p:cBhvr>
                                      <p:to>
                                        <p:strVal val="visible"/>
                                      </p:to>
                                    </p:set>
                                  </p:childTnLst>
                                </p:cTn>
                              </p:par>
                              <p:par>
                                <p:cTn id="418" presetID="1" presetClass="entr" presetSubtype="0" fill="hold" grpId="0" nodeType="withEffect">
                                  <p:stCondLst>
                                    <p:cond delay="0"/>
                                  </p:stCondLst>
                                  <p:childTnLst>
                                    <p:set>
                                      <p:cBhvr>
                                        <p:cTn id="419" dur="1" fill="hold">
                                          <p:stCondLst>
                                            <p:cond delay="0"/>
                                          </p:stCondLst>
                                        </p:cTn>
                                        <p:tgtEl>
                                          <p:spTgt spid="85071"/>
                                        </p:tgtEl>
                                        <p:attrNameLst>
                                          <p:attrName>style.visibility</p:attrName>
                                        </p:attrNameLst>
                                      </p:cBhvr>
                                      <p:to>
                                        <p:strVal val="visible"/>
                                      </p:to>
                                    </p:set>
                                  </p:childTnLst>
                                </p:cTn>
                              </p:par>
                              <p:par>
                                <p:cTn id="420" presetID="1" presetClass="entr" presetSubtype="0" fill="hold" grpId="0" nodeType="withEffect">
                                  <p:stCondLst>
                                    <p:cond delay="0"/>
                                  </p:stCondLst>
                                  <p:childTnLst>
                                    <p:set>
                                      <p:cBhvr>
                                        <p:cTn id="421" dur="1" fill="hold">
                                          <p:stCondLst>
                                            <p:cond delay="0"/>
                                          </p:stCondLst>
                                        </p:cTn>
                                        <p:tgtEl>
                                          <p:spTgt spid="85060"/>
                                        </p:tgtEl>
                                        <p:attrNameLst>
                                          <p:attrName>style.visibility</p:attrName>
                                        </p:attrNameLst>
                                      </p:cBhvr>
                                      <p:to>
                                        <p:strVal val="visible"/>
                                      </p:to>
                                    </p:set>
                                  </p:childTnLst>
                                </p:cTn>
                              </p:par>
                              <p:par>
                                <p:cTn id="422" presetID="1" presetClass="entr" presetSubtype="0" fill="hold" grpId="0" nodeType="withEffect">
                                  <p:stCondLst>
                                    <p:cond delay="0"/>
                                  </p:stCondLst>
                                  <p:childTnLst>
                                    <p:set>
                                      <p:cBhvr>
                                        <p:cTn id="423" dur="1" fill="hold">
                                          <p:stCondLst>
                                            <p:cond delay="0"/>
                                          </p:stCondLst>
                                        </p:cTn>
                                        <p:tgtEl>
                                          <p:spTgt spid="85075"/>
                                        </p:tgtEl>
                                        <p:attrNameLst>
                                          <p:attrName>style.visibility</p:attrName>
                                        </p:attrNameLst>
                                      </p:cBhvr>
                                      <p:to>
                                        <p:strVal val="visible"/>
                                      </p:to>
                                    </p:set>
                                  </p:childTnLst>
                                </p:cTn>
                              </p:par>
                              <p:par>
                                <p:cTn id="424" presetID="1" presetClass="entr" presetSubtype="0" fill="hold" grpId="0" nodeType="withEffect">
                                  <p:stCondLst>
                                    <p:cond delay="0"/>
                                  </p:stCondLst>
                                  <p:childTnLst>
                                    <p:set>
                                      <p:cBhvr>
                                        <p:cTn id="425" dur="1" fill="hold">
                                          <p:stCondLst>
                                            <p:cond delay="0"/>
                                          </p:stCondLst>
                                        </p:cTn>
                                        <p:tgtEl>
                                          <p:spTgt spid="85063"/>
                                        </p:tgtEl>
                                        <p:attrNameLst>
                                          <p:attrName>style.visibility</p:attrName>
                                        </p:attrNameLst>
                                      </p:cBhvr>
                                      <p:to>
                                        <p:strVal val="visible"/>
                                      </p:to>
                                    </p:set>
                                  </p:childTnLst>
                                </p:cTn>
                              </p:par>
                              <p:par>
                                <p:cTn id="426" presetID="1" presetClass="entr" presetSubtype="0" fill="hold" grpId="0" nodeType="withEffect">
                                  <p:stCondLst>
                                    <p:cond delay="0"/>
                                  </p:stCondLst>
                                  <p:childTnLst>
                                    <p:set>
                                      <p:cBhvr>
                                        <p:cTn id="427" dur="1" fill="hold">
                                          <p:stCondLst>
                                            <p:cond delay="0"/>
                                          </p:stCondLst>
                                        </p:cTn>
                                        <p:tgtEl>
                                          <p:spTgt spid="85078"/>
                                        </p:tgtEl>
                                        <p:attrNameLst>
                                          <p:attrName>style.visibility</p:attrName>
                                        </p:attrNameLst>
                                      </p:cBhvr>
                                      <p:to>
                                        <p:strVal val="visible"/>
                                      </p:to>
                                    </p:set>
                                  </p:childTnLst>
                                </p:cTn>
                              </p:par>
                            </p:childTnLst>
                          </p:cTn>
                        </p:par>
                        <p:par>
                          <p:cTn id="428" fill="hold" nodeType="afterGroup">
                            <p:stCondLst>
                              <p:cond delay="3000"/>
                            </p:stCondLst>
                            <p:childTnLst>
                              <p:par>
                                <p:cTn id="429" presetID="55" presetClass="exit" presetSubtype="0" fill="hold" grpId="0" nodeType="afterEffect">
                                  <p:stCondLst>
                                    <p:cond delay="0"/>
                                  </p:stCondLst>
                                  <p:childTnLst>
                                    <p:anim calcmode="lin" valueType="num">
                                      <p:cBhvr>
                                        <p:cTn id="430" dur="1000"/>
                                        <p:tgtEl>
                                          <p:spTgt spid="85126"/>
                                        </p:tgtEl>
                                        <p:attrNameLst>
                                          <p:attrName>ppt_w</p:attrName>
                                        </p:attrNameLst>
                                      </p:cBhvr>
                                      <p:tavLst>
                                        <p:tav tm="0">
                                          <p:val>
                                            <p:strVal val="ppt_w"/>
                                          </p:val>
                                        </p:tav>
                                        <p:tav tm="100000">
                                          <p:val>
                                            <p:strVal val="ppt_w*0.70"/>
                                          </p:val>
                                        </p:tav>
                                      </p:tavLst>
                                    </p:anim>
                                    <p:anim calcmode="lin" valueType="num">
                                      <p:cBhvr>
                                        <p:cTn id="431" dur="1000"/>
                                        <p:tgtEl>
                                          <p:spTgt spid="85126"/>
                                        </p:tgtEl>
                                        <p:attrNameLst>
                                          <p:attrName>ppt_h</p:attrName>
                                        </p:attrNameLst>
                                      </p:cBhvr>
                                      <p:tavLst>
                                        <p:tav tm="0">
                                          <p:val>
                                            <p:strVal val="ppt_h"/>
                                          </p:val>
                                        </p:tav>
                                        <p:tav tm="100000">
                                          <p:val>
                                            <p:strVal val="ppt_h"/>
                                          </p:val>
                                        </p:tav>
                                      </p:tavLst>
                                    </p:anim>
                                    <p:animEffect transition="out" filter="fade">
                                      <p:cBhvr>
                                        <p:cTn id="432" dur="1000"/>
                                        <p:tgtEl>
                                          <p:spTgt spid="85126"/>
                                        </p:tgtEl>
                                      </p:cBhvr>
                                    </p:animEffect>
                                    <p:set>
                                      <p:cBhvr>
                                        <p:cTn id="433" dur="1" fill="hold">
                                          <p:stCondLst>
                                            <p:cond delay="999"/>
                                          </p:stCondLst>
                                        </p:cTn>
                                        <p:tgtEl>
                                          <p:spTgt spid="85126"/>
                                        </p:tgtEl>
                                        <p:attrNameLst>
                                          <p:attrName>style.visibility</p:attrName>
                                        </p:attrNameLst>
                                      </p:cBhvr>
                                      <p:to>
                                        <p:strVal val="hidden"/>
                                      </p:to>
                                    </p:set>
                                  </p:childTnLst>
                                </p:cTn>
                              </p:par>
                              <p:par>
                                <p:cTn id="434" presetID="55" presetClass="exit" presetSubtype="0" fill="hold" grpId="0" nodeType="withEffect">
                                  <p:stCondLst>
                                    <p:cond delay="0"/>
                                  </p:stCondLst>
                                  <p:childTnLst>
                                    <p:anim calcmode="lin" valueType="num">
                                      <p:cBhvr>
                                        <p:cTn id="435" dur="1000"/>
                                        <p:tgtEl>
                                          <p:spTgt spid="85125"/>
                                        </p:tgtEl>
                                        <p:attrNameLst>
                                          <p:attrName>ppt_w</p:attrName>
                                        </p:attrNameLst>
                                      </p:cBhvr>
                                      <p:tavLst>
                                        <p:tav tm="0">
                                          <p:val>
                                            <p:strVal val="ppt_w"/>
                                          </p:val>
                                        </p:tav>
                                        <p:tav tm="100000">
                                          <p:val>
                                            <p:strVal val="ppt_w*0.70"/>
                                          </p:val>
                                        </p:tav>
                                      </p:tavLst>
                                    </p:anim>
                                    <p:anim calcmode="lin" valueType="num">
                                      <p:cBhvr>
                                        <p:cTn id="436" dur="1000"/>
                                        <p:tgtEl>
                                          <p:spTgt spid="85125"/>
                                        </p:tgtEl>
                                        <p:attrNameLst>
                                          <p:attrName>ppt_h</p:attrName>
                                        </p:attrNameLst>
                                      </p:cBhvr>
                                      <p:tavLst>
                                        <p:tav tm="0">
                                          <p:val>
                                            <p:strVal val="ppt_h"/>
                                          </p:val>
                                        </p:tav>
                                        <p:tav tm="100000">
                                          <p:val>
                                            <p:strVal val="ppt_h"/>
                                          </p:val>
                                        </p:tav>
                                      </p:tavLst>
                                    </p:anim>
                                    <p:animEffect transition="out" filter="fade">
                                      <p:cBhvr>
                                        <p:cTn id="437" dur="1000"/>
                                        <p:tgtEl>
                                          <p:spTgt spid="85125"/>
                                        </p:tgtEl>
                                      </p:cBhvr>
                                    </p:animEffect>
                                    <p:set>
                                      <p:cBhvr>
                                        <p:cTn id="438" dur="1" fill="hold">
                                          <p:stCondLst>
                                            <p:cond delay="999"/>
                                          </p:stCondLst>
                                        </p:cTn>
                                        <p:tgtEl>
                                          <p:spTgt spid="85125"/>
                                        </p:tgtEl>
                                        <p:attrNameLst>
                                          <p:attrName>style.visibility</p:attrName>
                                        </p:attrNameLst>
                                      </p:cBhvr>
                                      <p:to>
                                        <p:strVal val="hidden"/>
                                      </p:to>
                                    </p:set>
                                  </p:childTnLst>
                                </p:cTn>
                              </p:par>
                              <p:par>
                                <p:cTn id="439" presetID="1" presetClass="entr" presetSubtype="0" fill="hold" grpId="0" nodeType="withEffect">
                                  <p:stCondLst>
                                    <p:cond delay="1000"/>
                                  </p:stCondLst>
                                  <p:childTnLst>
                                    <p:set>
                                      <p:cBhvr>
                                        <p:cTn id="440" dur="1" fill="hold">
                                          <p:stCondLst>
                                            <p:cond delay="0"/>
                                          </p:stCondLst>
                                        </p:cTn>
                                        <p:tgtEl>
                                          <p:spTgt spid="85158"/>
                                        </p:tgtEl>
                                        <p:attrNameLst>
                                          <p:attrName>style.visibility</p:attrName>
                                        </p:attrNameLst>
                                      </p:cBhvr>
                                      <p:to>
                                        <p:strVal val="visible"/>
                                      </p:to>
                                    </p:set>
                                  </p:childTnLst>
                                </p:cTn>
                              </p:par>
                              <p:par>
                                <p:cTn id="441" presetID="1" presetClass="entr" presetSubtype="0" fill="hold" grpId="0" nodeType="withEffect">
                                  <p:stCondLst>
                                    <p:cond delay="1000"/>
                                  </p:stCondLst>
                                  <p:childTnLst>
                                    <p:set>
                                      <p:cBhvr>
                                        <p:cTn id="442" dur="1" fill="hold">
                                          <p:stCondLst>
                                            <p:cond delay="0"/>
                                          </p:stCondLst>
                                        </p:cTn>
                                        <p:tgtEl>
                                          <p:spTgt spid="85159"/>
                                        </p:tgtEl>
                                        <p:attrNameLst>
                                          <p:attrName>style.visibility</p:attrName>
                                        </p:attrNameLst>
                                      </p:cBhvr>
                                      <p:to>
                                        <p:strVal val="visible"/>
                                      </p:to>
                                    </p:set>
                                  </p:childTnLst>
                                </p:cTn>
                              </p:par>
                              <p:par>
                                <p:cTn id="443" presetID="1" presetClass="entr" presetSubtype="0" fill="hold" grpId="0" nodeType="withEffect">
                                  <p:stCondLst>
                                    <p:cond delay="500"/>
                                  </p:stCondLst>
                                  <p:childTnLst>
                                    <p:set>
                                      <p:cBhvr>
                                        <p:cTn id="444" dur="1" fill="hold">
                                          <p:stCondLst>
                                            <p:cond delay="0"/>
                                          </p:stCondLst>
                                        </p:cTn>
                                        <p:tgtEl>
                                          <p:spTgt spid="85160"/>
                                        </p:tgtEl>
                                        <p:attrNameLst>
                                          <p:attrName>style.visibility</p:attrName>
                                        </p:attrNameLst>
                                      </p:cBhvr>
                                      <p:to>
                                        <p:strVal val="visible"/>
                                      </p:to>
                                    </p:set>
                                  </p:childTnLst>
                                </p:cTn>
                              </p:par>
                              <p:par>
                                <p:cTn id="445" presetID="1" presetClass="entr" presetSubtype="0" fill="hold" grpId="0" nodeType="withEffect">
                                  <p:stCondLst>
                                    <p:cond delay="500"/>
                                  </p:stCondLst>
                                  <p:childTnLst>
                                    <p:set>
                                      <p:cBhvr>
                                        <p:cTn id="446" dur="1" fill="hold">
                                          <p:stCondLst>
                                            <p:cond delay="0"/>
                                          </p:stCondLst>
                                        </p:cTn>
                                        <p:tgtEl>
                                          <p:spTgt spid="85161"/>
                                        </p:tgtEl>
                                        <p:attrNameLst>
                                          <p:attrName>style.visibility</p:attrName>
                                        </p:attrNameLst>
                                      </p:cBhvr>
                                      <p:to>
                                        <p:strVal val="visible"/>
                                      </p:to>
                                    </p:set>
                                  </p:childTnLst>
                                </p:cTn>
                              </p:par>
                              <p:par>
                                <p:cTn id="447" presetID="1" presetClass="entr" presetSubtype="0" fill="hold" grpId="1" nodeType="withEffect">
                                  <p:stCondLst>
                                    <p:cond delay="500"/>
                                  </p:stCondLst>
                                  <p:childTnLst>
                                    <p:set>
                                      <p:cBhvr>
                                        <p:cTn id="448" dur="1" fill="hold">
                                          <p:stCondLst>
                                            <p:cond delay="0"/>
                                          </p:stCondLst>
                                        </p:cTn>
                                        <p:tgtEl>
                                          <p:spTgt spid="85161"/>
                                        </p:tgtEl>
                                        <p:attrNameLst>
                                          <p:attrName>style.visibility</p:attrName>
                                        </p:attrNameLst>
                                      </p:cBhvr>
                                      <p:to>
                                        <p:strVal val="visible"/>
                                      </p:to>
                                    </p:set>
                                  </p:childTnLst>
                                </p:cTn>
                              </p:par>
                              <p:par>
                                <p:cTn id="449" presetID="1" presetClass="entr" presetSubtype="0" fill="hold" grpId="1" nodeType="withEffect">
                                  <p:stCondLst>
                                    <p:cond delay="0"/>
                                  </p:stCondLst>
                                  <p:childTnLst>
                                    <p:set>
                                      <p:cBhvr>
                                        <p:cTn id="450" dur="1" fill="hold">
                                          <p:stCondLst>
                                            <p:cond delay="0"/>
                                          </p:stCondLst>
                                        </p:cTn>
                                        <p:tgtEl>
                                          <p:spTgt spid="85158"/>
                                        </p:tgtEl>
                                        <p:attrNameLst>
                                          <p:attrName>style.visibility</p:attrName>
                                        </p:attrNameLst>
                                      </p:cBhvr>
                                      <p:to>
                                        <p:strVal val="visible"/>
                                      </p:to>
                                    </p:set>
                                  </p:childTnLst>
                                </p:cTn>
                              </p:par>
                              <p:par>
                                <p:cTn id="451" presetID="1" presetClass="entr" presetSubtype="0" fill="hold" grpId="1" nodeType="withEffect">
                                  <p:stCondLst>
                                    <p:cond delay="0"/>
                                  </p:stCondLst>
                                  <p:childTnLst>
                                    <p:set>
                                      <p:cBhvr>
                                        <p:cTn id="452" dur="1" fill="hold">
                                          <p:stCondLst>
                                            <p:cond delay="0"/>
                                          </p:stCondLst>
                                        </p:cTn>
                                        <p:tgtEl>
                                          <p:spTgt spid="85160"/>
                                        </p:tgtEl>
                                        <p:attrNameLst>
                                          <p:attrName>style.visibility</p:attrName>
                                        </p:attrNameLst>
                                      </p:cBhvr>
                                      <p:to>
                                        <p:strVal val="visible"/>
                                      </p:to>
                                    </p:set>
                                  </p:childTnLst>
                                </p:cTn>
                              </p:par>
                              <p:par>
                                <p:cTn id="453" presetID="1" presetClass="entr" presetSubtype="0" fill="hold" grpId="1" nodeType="withEffect">
                                  <p:stCondLst>
                                    <p:cond delay="0"/>
                                  </p:stCondLst>
                                  <p:childTnLst>
                                    <p:set>
                                      <p:cBhvr>
                                        <p:cTn id="454" dur="1" fill="hold">
                                          <p:stCondLst>
                                            <p:cond delay="0"/>
                                          </p:stCondLst>
                                        </p:cTn>
                                        <p:tgtEl>
                                          <p:spTgt spid="85159"/>
                                        </p:tgtEl>
                                        <p:attrNameLst>
                                          <p:attrName>style.visibility</p:attrName>
                                        </p:attrNameLst>
                                      </p:cBhvr>
                                      <p:to>
                                        <p:strVal val="visible"/>
                                      </p:to>
                                    </p:set>
                                  </p:childTnLst>
                                </p:cTn>
                              </p:par>
                              <p:par>
                                <p:cTn id="455" presetID="55" presetClass="exit" presetSubtype="0" fill="hold" grpId="2" nodeType="withEffect">
                                  <p:stCondLst>
                                    <p:cond delay="0"/>
                                  </p:stCondLst>
                                  <p:childTnLst>
                                    <p:anim calcmode="lin" valueType="num">
                                      <p:cBhvr>
                                        <p:cTn id="456" dur="1000"/>
                                        <p:tgtEl>
                                          <p:spTgt spid="84994"/>
                                        </p:tgtEl>
                                        <p:attrNameLst>
                                          <p:attrName>ppt_w</p:attrName>
                                        </p:attrNameLst>
                                      </p:cBhvr>
                                      <p:tavLst>
                                        <p:tav tm="0">
                                          <p:val>
                                            <p:strVal val="ppt_w"/>
                                          </p:val>
                                        </p:tav>
                                        <p:tav tm="100000">
                                          <p:val>
                                            <p:strVal val="ppt_w*0.70"/>
                                          </p:val>
                                        </p:tav>
                                      </p:tavLst>
                                    </p:anim>
                                    <p:anim calcmode="lin" valueType="num">
                                      <p:cBhvr>
                                        <p:cTn id="457" dur="1000"/>
                                        <p:tgtEl>
                                          <p:spTgt spid="84994"/>
                                        </p:tgtEl>
                                        <p:attrNameLst>
                                          <p:attrName>ppt_h</p:attrName>
                                        </p:attrNameLst>
                                      </p:cBhvr>
                                      <p:tavLst>
                                        <p:tav tm="0">
                                          <p:val>
                                            <p:strVal val="ppt_h"/>
                                          </p:val>
                                        </p:tav>
                                        <p:tav tm="100000">
                                          <p:val>
                                            <p:strVal val="ppt_h"/>
                                          </p:val>
                                        </p:tav>
                                      </p:tavLst>
                                    </p:anim>
                                    <p:animEffect transition="out" filter="fade">
                                      <p:cBhvr>
                                        <p:cTn id="458" dur="1000"/>
                                        <p:tgtEl>
                                          <p:spTgt spid="84994"/>
                                        </p:tgtEl>
                                      </p:cBhvr>
                                    </p:animEffect>
                                    <p:set>
                                      <p:cBhvr>
                                        <p:cTn id="459" dur="1" fill="hold">
                                          <p:stCondLst>
                                            <p:cond delay="999"/>
                                          </p:stCondLst>
                                        </p:cTn>
                                        <p:tgtEl>
                                          <p:spTgt spid="84994"/>
                                        </p:tgtEl>
                                        <p:attrNameLst>
                                          <p:attrName>style.visibility</p:attrName>
                                        </p:attrNameLst>
                                      </p:cBhvr>
                                      <p:to>
                                        <p:strVal val="hidden"/>
                                      </p:to>
                                    </p:set>
                                  </p:childTnLst>
                                </p:cTn>
                              </p:par>
                              <p:par>
                                <p:cTn id="460" presetID="55" presetClass="exit" presetSubtype="0" fill="hold" grpId="2" nodeType="withEffect">
                                  <p:stCondLst>
                                    <p:cond delay="0"/>
                                  </p:stCondLst>
                                  <p:childTnLst>
                                    <p:anim calcmode="lin" valueType="num">
                                      <p:cBhvr>
                                        <p:cTn id="461" dur="1000"/>
                                        <p:tgtEl>
                                          <p:spTgt spid="85157"/>
                                        </p:tgtEl>
                                        <p:attrNameLst>
                                          <p:attrName>ppt_w</p:attrName>
                                        </p:attrNameLst>
                                      </p:cBhvr>
                                      <p:tavLst>
                                        <p:tav tm="0">
                                          <p:val>
                                            <p:strVal val="ppt_w"/>
                                          </p:val>
                                        </p:tav>
                                        <p:tav tm="100000">
                                          <p:val>
                                            <p:strVal val="ppt_w*0.70"/>
                                          </p:val>
                                        </p:tav>
                                      </p:tavLst>
                                    </p:anim>
                                    <p:anim calcmode="lin" valueType="num">
                                      <p:cBhvr>
                                        <p:cTn id="462" dur="1000"/>
                                        <p:tgtEl>
                                          <p:spTgt spid="85157"/>
                                        </p:tgtEl>
                                        <p:attrNameLst>
                                          <p:attrName>ppt_h</p:attrName>
                                        </p:attrNameLst>
                                      </p:cBhvr>
                                      <p:tavLst>
                                        <p:tav tm="0">
                                          <p:val>
                                            <p:strVal val="ppt_h"/>
                                          </p:val>
                                        </p:tav>
                                        <p:tav tm="100000">
                                          <p:val>
                                            <p:strVal val="ppt_h"/>
                                          </p:val>
                                        </p:tav>
                                      </p:tavLst>
                                    </p:anim>
                                    <p:animEffect transition="out" filter="fade">
                                      <p:cBhvr>
                                        <p:cTn id="463" dur="1000"/>
                                        <p:tgtEl>
                                          <p:spTgt spid="85157"/>
                                        </p:tgtEl>
                                      </p:cBhvr>
                                    </p:animEffect>
                                    <p:set>
                                      <p:cBhvr>
                                        <p:cTn id="464" dur="1" fill="hold">
                                          <p:stCondLst>
                                            <p:cond delay="999"/>
                                          </p:stCondLst>
                                        </p:cTn>
                                        <p:tgtEl>
                                          <p:spTgt spid="85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84994" grpId="1"/>
      <p:bldP spid="84994" grpId="2"/>
      <p:bldP spid="85041" grpId="0" animBg="1"/>
      <p:bldP spid="85041" grpId="1" animBg="1"/>
      <p:bldP spid="85042" grpId="0" animBg="1"/>
      <p:bldP spid="85042" grpId="1" animBg="1"/>
      <p:bldP spid="85043" grpId="0" animBg="1"/>
      <p:bldP spid="85043" grpId="1" animBg="1"/>
      <p:bldP spid="85044" grpId="0" animBg="1"/>
      <p:bldP spid="85044" grpId="1" animBg="1"/>
      <p:bldP spid="85045" grpId="0" animBg="1"/>
      <p:bldP spid="85045" grpId="1" animBg="1"/>
      <p:bldP spid="85046" grpId="0" animBg="1"/>
      <p:bldP spid="85046" grpId="1" animBg="1"/>
      <p:bldP spid="85047" grpId="0" animBg="1"/>
      <p:bldP spid="85047" grpId="1" animBg="1"/>
      <p:bldP spid="85047" grpId="2" animBg="1"/>
      <p:bldP spid="85048" grpId="0" animBg="1"/>
      <p:bldP spid="85048" grpId="1" animBg="1"/>
      <p:bldP spid="85049" grpId="0" animBg="1"/>
      <p:bldP spid="85049" grpId="1" animBg="1"/>
      <p:bldP spid="85050" grpId="0" animBg="1"/>
      <p:bldP spid="85050" grpId="1" animBg="1"/>
      <p:bldP spid="85051" grpId="0" animBg="1"/>
      <p:bldP spid="85051" grpId="1" animBg="1"/>
      <p:bldP spid="85052" grpId="0" animBg="1"/>
      <p:bldP spid="85052" grpId="1" animBg="1"/>
      <p:bldP spid="85052" grpId="2" animBg="1"/>
      <p:bldP spid="85053" grpId="0" animBg="1"/>
      <p:bldP spid="85053" grpId="1" animBg="1"/>
      <p:bldP spid="85054" grpId="0" animBg="1"/>
      <p:bldP spid="85054" grpId="1" animBg="1"/>
      <p:bldP spid="85054" grpId="2" animBg="1"/>
      <p:bldP spid="85055" grpId="0" animBg="1"/>
      <p:bldP spid="85055" grpId="1" animBg="1"/>
      <p:bldP spid="85056" grpId="0"/>
      <p:bldP spid="85057" grpId="0"/>
      <p:bldP spid="85058" grpId="0"/>
      <p:bldP spid="85059" grpId="0"/>
      <p:bldP spid="85060" grpId="0"/>
      <p:bldP spid="85061" grpId="0"/>
      <p:bldP spid="85062" grpId="0"/>
      <p:bldP spid="85063" grpId="0"/>
      <p:bldP spid="85064" grpId="0"/>
      <p:bldP spid="85065" grpId="0"/>
      <p:bldP spid="85066" grpId="0"/>
      <p:bldP spid="85067" grpId="0"/>
      <p:bldP spid="85068" grpId="0"/>
      <p:bldP spid="85069" grpId="0"/>
      <p:bldP spid="85070" grpId="0"/>
      <p:bldP spid="85071" grpId="0"/>
      <p:bldP spid="85072" grpId="0"/>
      <p:bldP spid="85073" grpId="0"/>
      <p:bldP spid="85074" grpId="0"/>
      <p:bldP spid="85075" grpId="0"/>
      <p:bldP spid="85076" grpId="0"/>
      <p:bldP spid="85077" grpId="0"/>
      <p:bldP spid="85078" grpId="0"/>
      <p:bldP spid="85079" grpId="0"/>
      <p:bldP spid="85080" grpId="0"/>
      <p:bldP spid="85081" grpId="0"/>
      <p:bldP spid="85082" grpId="0"/>
      <p:bldP spid="85083" grpId="0"/>
      <p:bldP spid="85084" grpId="0"/>
      <p:bldP spid="85085" grpId="0"/>
      <p:bldP spid="85086" grpId="0"/>
      <p:bldP spid="85086" grpId="1"/>
      <p:bldP spid="85087" grpId="0"/>
      <p:bldP spid="85087" grpId="1"/>
      <p:bldP spid="85087" grpId="2"/>
      <p:bldP spid="85088" grpId="0"/>
      <p:bldP spid="85088" grpId="1"/>
      <p:bldP spid="85089" grpId="0"/>
      <p:bldP spid="85089" grpId="1"/>
      <p:bldP spid="85089" grpId="2"/>
      <p:bldP spid="85090" grpId="0"/>
      <p:bldP spid="85090" grpId="1"/>
      <p:bldP spid="85091" grpId="0"/>
      <p:bldP spid="85091" grpId="1"/>
      <p:bldP spid="85092" grpId="0"/>
      <p:bldP spid="85092" grpId="1"/>
      <p:bldP spid="85093" grpId="0"/>
      <p:bldP spid="85093" grpId="1"/>
      <p:bldP spid="85094" grpId="0"/>
      <p:bldP spid="85094" grpId="1"/>
      <p:bldP spid="85094" grpId="2"/>
      <p:bldP spid="85095" grpId="0"/>
      <p:bldP spid="85095" grpId="1"/>
      <p:bldP spid="85096" grpId="0"/>
      <p:bldP spid="85096" grpId="1"/>
      <p:bldP spid="85097" grpId="0"/>
      <p:bldP spid="85097" grpId="1"/>
      <p:bldP spid="85098" grpId="0"/>
      <p:bldP spid="85098" grpId="1"/>
      <p:bldP spid="85099" grpId="0"/>
      <p:bldP spid="85099" grpId="1"/>
      <p:bldP spid="85100" grpId="0"/>
      <p:bldP spid="85100" grpId="1"/>
      <p:bldP spid="85125" grpId="0" animBg="1"/>
      <p:bldP spid="85126" grpId="0"/>
      <p:bldP spid="85127" grpId="0" animBg="1"/>
      <p:bldP spid="85127" grpId="1" animBg="1"/>
      <p:bldP spid="85128" grpId="0" animBg="1"/>
      <p:bldP spid="85128" grpId="1" animBg="1"/>
      <p:bldP spid="85129" grpId="0" animBg="1"/>
      <p:bldP spid="85129" grpId="1" animBg="1"/>
      <p:bldP spid="85130" grpId="0" animBg="1"/>
      <p:bldP spid="85130" grpId="1" animBg="1"/>
      <p:bldP spid="85131" grpId="0" animBg="1"/>
      <p:bldP spid="85131" grpId="1" animBg="1"/>
      <p:bldP spid="85132" grpId="0" animBg="1"/>
      <p:bldP spid="85132" grpId="1" animBg="1"/>
      <p:bldP spid="85133" grpId="0" animBg="1"/>
      <p:bldP spid="85133" grpId="1" animBg="1"/>
      <p:bldP spid="85134" grpId="0" animBg="1"/>
      <p:bldP spid="85134" grpId="1" animBg="1"/>
      <p:bldP spid="85135" grpId="0" animBg="1"/>
      <p:bldP spid="85135" grpId="1" animBg="1"/>
      <p:bldP spid="85136" grpId="0" animBg="1"/>
      <p:bldP spid="85136" grpId="1" animBg="1"/>
      <p:bldP spid="85137" grpId="0" animBg="1"/>
      <p:bldP spid="85137" grpId="1" animBg="1"/>
      <p:bldP spid="85138" grpId="0" animBg="1"/>
      <p:bldP spid="85138" grpId="1" animBg="1"/>
      <p:bldP spid="85139" grpId="0" animBg="1"/>
      <p:bldP spid="85139" grpId="1" animBg="1"/>
      <p:bldP spid="85140" grpId="0" animBg="1"/>
      <p:bldP spid="85140" grpId="1" animBg="1"/>
      <p:bldP spid="85141" grpId="0" animBg="1"/>
      <p:bldP spid="85141" grpId="1" animBg="1"/>
      <p:bldP spid="85142" grpId="0" animBg="1"/>
      <p:bldP spid="85142" grpId="1" animBg="1"/>
      <p:bldP spid="85143" grpId="0" animBg="1"/>
      <p:bldP spid="85143" grpId="1" animBg="1"/>
      <p:bldP spid="85144" grpId="0" animBg="1"/>
      <p:bldP spid="85144" grpId="1" animBg="1"/>
      <p:bldP spid="85145" grpId="0" animBg="1"/>
      <p:bldP spid="85145" grpId="1" animBg="1"/>
      <p:bldP spid="85146" grpId="0" animBg="1"/>
      <p:bldP spid="85146" grpId="1" animBg="1"/>
      <p:bldP spid="85147" grpId="0" animBg="1"/>
      <p:bldP spid="85147" grpId="1" animBg="1"/>
      <p:bldP spid="85148" grpId="0" animBg="1"/>
      <p:bldP spid="85148" grpId="1" animBg="1"/>
      <p:bldP spid="85149" grpId="0" animBg="1"/>
      <p:bldP spid="85149" grpId="1" animBg="1"/>
      <p:bldP spid="85150" grpId="0" animBg="1"/>
      <p:bldP spid="85150" grpId="1" animBg="1"/>
      <p:bldP spid="85151" grpId="0" animBg="1"/>
      <p:bldP spid="85151" grpId="1" animBg="1"/>
      <p:bldP spid="85152" grpId="0" animBg="1"/>
      <p:bldP spid="85152" grpId="1" animBg="1"/>
      <p:bldP spid="85153" grpId="0" animBg="1"/>
      <p:bldP spid="85153" grpId="1" animBg="1"/>
      <p:bldP spid="85154" grpId="0" animBg="1"/>
      <p:bldP spid="85154" grpId="1" animBg="1"/>
      <p:bldP spid="85155" grpId="0" animBg="1"/>
      <p:bldP spid="85155" grpId="1" animBg="1"/>
      <p:bldP spid="85156" grpId="0" animBg="1"/>
      <p:bldP spid="85156" grpId="1" animBg="1"/>
      <p:bldP spid="85157" grpId="0"/>
      <p:bldP spid="85157" grpId="1"/>
      <p:bldP spid="85157" grpId="2"/>
      <p:bldP spid="85158" grpId="0"/>
      <p:bldP spid="85158" grpId="1"/>
      <p:bldP spid="85159" grpId="0"/>
      <p:bldP spid="85159" grpId="1"/>
      <p:bldP spid="85160" grpId="0" animBg="1"/>
      <p:bldP spid="85160" grpId="1" animBg="1"/>
      <p:bldP spid="85161" grpId="0" animBg="1"/>
      <p:bldP spid="85161"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Picture 318"/>
          <p:cNvPicPr>
            <a:picLocks/>
          </p:cNvPicPr>
          <p:nvPr/>
        </p:nvPicPr>
        <p:blipFill rotWithShape="1">
          <a:blip r:embed="rId3" cstate="print">
            <a:extLst>
              <a:ext uri="{28A0092B-C50C-407E-A947-70E740481C1C}">
                <a14:useLocalDpi xmlns:a14="http://schemas.microsoft.com/office/drawing/2010/main" val="0"/>
              </a:ext>
            </a:extLst>
          </a:blip>
          <a:srcRect l="34137"/>
          <a:stretch/>
        </p:blipFill>
        <p:spPr>
          <a:xfrm>
            <a:off x="1912800" y="1530000"/>
            <a:ext cx="4978800" cy="5328000"/>
          </a:xfrm>
          <a:prstGeom prst="rect">
            <a:avLst/>
          </a:prstGeom>
        </p:spPr>
      </p:pic>
      <p:pic>
        <p:nvPicPr>
          <p:cNvPr id="3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436" y="184355"/>
            <a:ext cx="6036465" cy="6708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2"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2659" b="1924"/>
          <a:stretch/>
        </p:blipFill>
        <p:spPr bwMode="auto">
          <a:xfrm>
            <a:off x="1899855" y="3492523"/>
            <a:ext cx="5330358" cy="339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1856" y="1673118"/>
            <a:ext cx="5146128" cy="343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977" y="1715395"/>
            <a:ext cx="3407886" cy="5123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descr="T:\EIDA\Regions\Asia_East_Pac\Countries\Data checking\data viz\out-of-school photos\working adolescent_PAK.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10123" y="2251012"/>
            <a:ext cx="371645" cy="21024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T:\EIDA\Regions\Asia_East_Pac\Countries\Data checking\data viz\out-of-school photos\selling adolescent_EGY.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60137" y="2046481"/>
            <a:ext cx="294706" cy="33027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T:\EIDA\Regions\Asia_East_Pac\Countries\Data checking\data viz\out-of-school photos\homeless children_COD.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12037" y="2458908"/>
            <a:ext cx="185984" cy="2796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EIDA\Regions\Asia_East_Pac\Countries\Data checking\data viz\out-of-school photos\girl workers_THA.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10123" y="2924588"/>
            <a:ext cx="335431" cy="2220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EIDA\Regions\Asia_East_Pac\Countries\Data checking\data viz\out-of-school photos\girl worker_PAK.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38071" y="2260677"/>
            <a:ext cx="341259" cy="26758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T:\EIDA\Regions\Asia_East_Pac\Countries\Data checking\data viz\out-of-school photos\girl worker_CHN.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98022" y="2458907"/>
            <a:ext cx="190496" cy="27967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IDA\Regions\Asia_East_Pac\Countries\Data checking\data viz\out-of-school photos\girl worker_BOL.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87143" y="2251012"/>
            <a:ext cx="162245" cy="31988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T:\EIDA\Regions\Asia_East_Pac\Countries\Data checking\data viz\out-of-school photos\girl with small children_AFG.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22498" y="2356133"/>
            <a:ext cx="432345" cy="34405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IDA\Regions\Asia_East_Pac\Countries\Data checking\data viz\out-of-school photos\girl soldier_DRC.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10122" y="2001348"/>
            <a:ext cx="308356" cy="25068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T:\EIDA\Regions\Asia_East_Pac\Countries\Data checking\data viz\out-of-school photos\children soldiers_PHL.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378631" y="2195018"/>
            <a:ext cx="310628" cy="3064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EIDA\Regions\Asia_East_Pac\Countries\Data checking\data viz\out-of-school photos\child worker_NIG.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79296" y="2671942"/>
            <a:ext cx="412736" cy="220756"/>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T:\EIDA\Regions\Asia_East_Pac\Countries\Data checking\data viz\out-of-school photos\child weaver_PAK.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57623" y="2893316"/>
            <a:ext cx="461886" cy="22481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EIDA\Regions\Asia_East_Pac\Countries\Data checking\data viz\out-of-school photos\child labour_PER.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687143" y="2782320"/>
            <a:ext cx="162245" cy="349328"/>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T:\EIDA\Regions\Asia_East_Pac\Countries\Data checking\data viz\out-of-school photos\child labour_PAK.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689259" y="2559518"/>
            <a:ext cx="344553" cy="2407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EIDA\Regions\Asia_East_Pac\Countries\Data checking\data viz\out-of-school photos\child labour_IND.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45555" y="2742547"/>
            <a:ext cx="343705" cy="222345"/>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T:\EIDA\Regions\Asia_East_Pac\Countries\Data checking\data viz\out-of-school photos\child labour_BOL.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419509" y="2671326"/>
            <a:ext cx="168421" cy="25326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T:\EIDA\Regions\Asia_East_Pac\Countries\Data checking\data viz\out-of-school photos\child labour mine_BOL.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402292" y="2903232"/>
            <a:ext cx="202853" cy="305039"/>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T:\EIDA\Regions\Asia_East_Pac\Countries\Data checking\data viz\out-of-school photos\child labor_TAN.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345553" y="2964892"/>
            <a:ext cx="343706" cy="18172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T:\EIDA\Regions\Asia_East_Pac\Countries\Data checking\data viz\out-of-school photos\child labor_SOM.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4450808" y="2451459"/>
            <a:ext cx="256976" cy="219866"/>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T:\EIDA\Regions\Asia_East_Pac\Countries\Data checking\data viz\out-of-school photos\child labor_SDN.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4707784" y="2439545"/>
            <a:ext cx="284248" cy="23178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EIDA\Regions\Asia_East_Pac\Countries\Data checking\data viz\out-of-school photos\child labor_AFG_2.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012038" y="2737184"/>
            <a:ext cx="333517" cy="187405"/>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T:\EIDA\Regions\Asia_East_Pac\Countries\Data checking\data viz\out-of-school photos\child labor_AFG.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033813" y="2671325"/>
            <a:ext cx="385697" cy="25672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T:\EIDA\Regions\Asia_East_Pac\Countries\Data checking\data viz\out-of-school photos\boy worker_ETH.jp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650113" y="3476010"/>
            <a:ext cx="208121" cy="188414"/>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T:\EIDA\Regions\Asia_East_Pac\Countries\Data checking\data viz\out-of-school photos\boy worker_EGY.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393096" y="3195213"/>
            <a:ext cx="202853" cy="350682"/>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T:\EIDA\Regions\Asia_East_Pac\Countries\Data checking\data viz\out-of-school photos\boy worker_BOL.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773670" y="3308647"/>
            <a:ext cx="218363" cy="237248"/>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T:\EIDA\Regions\Asia_East_Pac\Countries\Data checking\data viz\out-of-school photos\boy worker mine_BOL.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587930" y="3075441"/>
            <a:ext cx="404103" cy="23320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T:\EIDA\Regions\Asia_East_Pac\Countries\Data checking\data viz\out-of-school photos\Big picture_working girl_BEN.jp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605144" y="2892698"/>
            <a:ext cx="386888" cy="18623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T:\EIDA\Regions\Asia_East_Pac\Countries\Data checking\data viz\out-of-school photos\Big picture_working girl and children_THA.jp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782933" y="3308647"/>
            <a:ext cx="610162" cy="23724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T:\EIDA\Regions\Asia_East_Pac\Countries\Data checking\data viz\out-of-school photos\Big picture_child soldiers_DRC.jp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4579297" y="3308647"/>
            <a:ext cx="194372" cy="237248"/>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T:\EIDA\Regions\Asia_East_Pac\Countries\Data checking\data viz\out-of-school photos\adolescent girl worker_NPL.jp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247179" y="3075442"/>
            <a:ext cx="176082" cy="23954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T:\EIDA\Regions\Asia_East_Pac\Countries\Data checking\data viz\out-of-school photos\working boy_BOL.jp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849388" y="3545896"/>
            <a:ext cx="368851" cy="12930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 descr="T:\EIDA\Regions\Asia_East_Pac\Countries\Data checking\data viz\out-of-school photos\working adolescent_PAK.jp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833637" y="3673382"/>
            <a:ext cx="367494" cy="20789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T:\EIDA\Regions\Asia_East_Pac\Countries\Data checking\data viz\out-of-school photos\textile child labour_MMR.jp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558314" y="4064680"/>
            <a:ext cx="257654" cy="19959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T:\EIDA\Regions\Asia_East_Pac\Countries\Data checking\data viz\out-of-school photos\street child_BGD_2.jp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525418" y="3545895"/>
            <a:ext cx="466614" cy="129309"/>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T:\EIDA\Regions\Asia_East_Pac\Countries\Data checking\data viz\out-of-school photos\street child_BGD.jp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4201131" y="3745489"/>
            <a:ext cx="326588" cy="20706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7" descr="T:\EIDA\Regions\Asia_East_Pac\Countries\Data checking\data viz\out-of-school photos\selling adolescent_EGY.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25419" y="3664424"/>
            <a:ext cx="266175" cy="40025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 descr="T:\EIDA\Regions\Asia_East_Pac\Countries\Data checking\data viz\out-of-school photos\sales child_NPL.jp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201130" y="3940760"/>
            <a:ext cx="335698" cy="467094"/>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T:\EIDA\Regions\Asia_East_Pac\Countries\Data checking\data viz\out-of-school photos\sales child_BEN.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3214618" y="4033373"/>
            <a:ext cx="347801" cy="21034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3" descr="T:\EIDA\Regions\Asia_East_Pac\Countries\Data checking\data viz\out-of-school photos\girl worker_THA.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218238" y="3545895"/>
            <a:ext cx="309481" cy="19959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4" descr="T:\EIDA\Regions\Asia_East_Pac\Countries\Data checking\data viz\out-of-school photos\girl worker_PAK.jp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3597715" y="3913459"/>
            <a:ext cx="268970" cy="17886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6" descr="T:\EIDA\Regions\Asia_East_Pac\Countries\Data checking\data viz\out-of-school photos\girl worker_BOL.jp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558315" y="3664425"/>
            <a:ext cx="279757" cy="25248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8" descr="T:\EIDA\Regions\Asia_East_Pac\Countries\Data checking\data viz\out-of-school photos\girl soldier_DRC.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838071" y="3881277"/>
            <a:ext cx="368852" cy="21105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9" descr="T:\EIDA\Regions\Asia_East_Pac\Countries\Data checking\data viz\out-of-school photos\children soldiers_PHL.jp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3433454" y="3866986"/>
            <a:ext cx="216658" cy="20687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 descr="T:\EIDA\Regions\Asia_East_Pac\Countries\Data checking\data viz\out-of-school photos\sales child_MMR.jp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3824497" y="4306550"/>
            <a:ext cx="393740" cy="22618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1" descr="T:\EIDA\Regions\Asia_East_Pac\Countries\Data checking\data viz\out-of-school photos\homeless children_COD.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25663" y="4372810"/>
            <a:ext cx="185984" cy="27967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T:\EIDA\Regions\Asia_East_Pac\Countries\Data checking\data viz\out-of-school photos\girl workers_THA.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08310" y="4692309"/>
            <a:ext cx="335431" cy="22202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5" descr="T:\EIDA\Regions\Asia_East_Pac\Countries\Data checking\data viz\out-of-school photos\girl worker_CHN.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014274" y="4411413"/>
            <a:ext cx="214639" cy="287376"/>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7" descr="T:\EIDA\Regions\Asia_East_Pac\Countries\Data checking\data viz\out-of-school photos\girl with small children_AFG.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224762" y="4238576"/>
            <a:ext cx="368851" cy="22424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2" descr="T:\EIDA\Regions\Asia_East_Pac\Countries\Data checking\data viz\out-of-school photos\child labour_PER.jpg"/>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21079" y="4692309"/>
            <a:ext cx="209203" cy="34932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 descr="T:\EIDA\Regions\Asia_East_Pac\Countries\Data checking\data viz\out-of-school photos\child labour_PAK.jpg"/>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3562418" y="4458505"/>
            <a:ext cx="271219" cy="24079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4" descr="T:\EIDA\Regions\Asia_East_Pac\Countries\Data checking\data viz\out-of-school photos\child labour_IND.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30282" y="4469965"/>
            <a:ext cx="343705" cy="22234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7" descr="T:\EIDA\Regions\Asia_East_Pac\Countries\Data checking\data viz\out-of-school photos\child labor_TAN.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815968" y="4518263"/>
            <a:ext cx="343706" cy="18172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8" descr="T:\EIDA\Regions\Asia_East_Pac\Countries\Data checking\data viz\out-of-school photos\child labor_SOM.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3591405" y="4250098"/>
            <a:ext cx="256976" cy="21986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9" descr="T:\EIDA\Regions\Asia_East_Pac\Countries\Data checking\data viz\out-of-school photos\child labor_SDN.jp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flipH="1">
            <a:off x="3802970" y="4074769"/>
            <a:ext cx="398161" cy="2317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30" descr="T:\EIDA\Regions\Asia_East_Pac\Countries\Data checking\data viz\out-of-school photos\child labor_AFG_2.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232196" y="4916467"/>
            <a:ext cx="333517" cy="18740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0" descr="T:\EIDA\Regions\Asia_East_Pac\Countries\Data checking\data viz\out-of-school photos\child worker_NIG.jpg"/>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3025827" y="5041637"/>
            <a:ext cx="319726" cy="27416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1" descr="T:\EIDA\Regions\Asia_East_Pac\Countries\Data checking\data viz\out-of-school photos\child weaver_PAK.jpg"/>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4349556" y="5116721"/>
            <a:ext cx="344657" cy="20044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5" descr="T:\EIDA\Regions\Asia_East_Pac\Countries\Data checking\data viz\out-of-school photos\child labour_BOL.jp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3529501" y="4699983"/>
            <a:ext cx="251497" cy="25326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6" descr="T:\EIDA\Regions\Asia_East_Pac\Countries\Data checking\data viz\out-of-school photos\child labour mine_BOL.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94984" y="4595203"/>
            <a:ext cx="202853" cy="30503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31" descr="T:\EIDA\Regions\Asia_East_Pac\Countries\Data checking\data viz\out-of-school photos\child labor_AFG.jpg"/>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4494522" y="4587794"/>
            <a:ext cx="342713" cy="221991"/>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32" descr="T:\EIDA\Regions\Asia_East_Pac\Countries\Data checking\data viz\out-of-school photos\boy worker_ETH.jpg"/>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4641788" y="5116721"/>
            <a:ext cx="208121" cy="20044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33" descr="T:\EIDA\Regions\Asia_East_Pac\Countries\Data checking\data viz\out-of-school photos\boy worker_EGY.jpg"/>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3782933" y="4698789"/>
            <a:ext cx="320759" cy="25445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34" descr="T:\EIDA\Regions\Asia_East_Pac\Countries\Data checking\data viz\out-of-school photos\boy worker_BOL.jp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4125664" y="4652480"/>
            <a:ext cx="244661" cy="300765"/>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5" descr="T:\EIDA\Regions\Asia_East_Pac\Countries\Data checking\data viz\out-of-school photos\boy worker mine_BOL.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957623" y="4953665"/>
            <a:ext cx="404103" cy="233206"/>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36" descr="T:\EIDA\Regions\Asia_East_Pac\Countries\Data checking\data viz\out-of-school photos\Big picture_working girl_BEN.jp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3957623" y="5116722"/>
            <a:ext cx="404103" cy="199081"/>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37" descr="T:\EIDA\Regions\Asia_East_Pac\Countries\Data checking\data viz\out-of-school photos\Big picture_working girl and children_THA.jp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4448008" y="4935568"/>
            <a:ext cx="415364" cy="184243"/>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39" descr="T:\EIDA\Regions\Asia_East_Pac\Countries\Data checking\data viz\out-of-school photos\adolescent labor_COD.jp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4361726" y="4881477"/>
            <a:ext cx="159301" cy="23954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0" descr="T:\EIDA\Regions\Asia_East_Pac\Countries\Data checking\data viz\out-of-school photos\adolescent girl worker_NPL.jp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789201" y="5076259"/>
            <a:ext cx="176082" cy="239545"/>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T:\EIDA\Regions\Asia_East_Pac\Countries\Data checking\data viz\out-of-school photos\working boy_BOL.jp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472550" y="4797896"/>
            <a:ext cx="410600" cy="143945"/>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5" descr="T:\EIDA\Regions\Asia_East_Pac\Countries\Data checking\data viz\out-of-school photos\street child_BGD_2.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3329110" y="5103871"/>
            <a:ext cx="466614" cy="21193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3" descr="T:\EIDA\Regions\Asia_East_Pac\Countries\Data checking\data viz\out-of-school photos\girl worker_THA.jpg"/>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3567665" y="4941840"/>
            <a:ext cx="397618" cy="19959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T:\EIDA\Regions\Asia_East_Pac\Countries\Data checking\data viz\out-of-school photos\working boy_BOL.jpg"/>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6595644" y="1885304"/>
            <a:ext cx="368851" cy="19722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 descr="T:\EIDA\Regions\Asia_East_Pac\Countries\Data checking\data viz\out-of-school photos\textile child labour_MMR.jp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617669" y="1882932"/>
            <a:ext cx="257654" cy="199594"/>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5" descr="T:\EIDA\Regions\Asia_East_Pac\Countries\Data checking\data viz\out-of-school photos\street child_BGD_2.jpg"/>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4820554" y="4587793"/>
            <a:ext cx="171479" cy="199594"/>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descr="T:\EIDA\Regions\Asia_East_Pac\Countries\Data checking\data viz\out-of-school photos\street child_BGD.jpg"/>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6220457" y="1881902"/>
            <a:ext cx="375187" cy="200624"/>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7" descr="T:\EIDA\Regions\Asia_East_Pac\Countries\Data checking\data viz\out-of-school photos\selling adolescent_EGY.jpg"/>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4837235" y="4978592"/>
            <a:ext cx="157333" cy="36148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descr="T:\EIDA\Regions\Asia_East_Pac\Countries\Data checking\data viz\out-of-school photos\sales child_NPL.jpg"/>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6590114" y="2238600"/>
            <a:ext cx="207306" cy="3017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0" descr="T:\EIDA\Regions\Asia_East_Pac\Countries\Data checking\data viz\out-of-school photos\sales child_BEN.jpg"/>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5872657" y="1885304"/>
            <a:ext cx="347801" cy="19722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3" descr="T:\EIDA\Regions\Asia_East_Pac\Countries\Data checking\data viz\out-of-school photos\girl worker_THA.jpg"/>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4863372" y="4787387"/>
            <a:ext cx="128660" cy="199594"/>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3" descr="T:\EIDA\Regions\Asia_East_Pac\Countries\Data checking\data viz\out-of-school photos\working adolescent_PAK.jp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449232" y="2451460"/>
            <a:ext cx="367494" cy="20789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7" descr="T:\EIDA\Regions\Asia_East_Pac\Countries\Data checking\data viz\out-of-school photos\selling adolescent_EGY.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71733" y="2073898"/>
            <a:ext cx="266175" cy="400256"/>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9" descr="T:\EIDA\Regions\Asia_East_Pac\Countries\Data checking\data viz\out-of-school photos\sales child_MMR.jpg"/>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6300522" y="2260678"/>
            <a:ext cx="298623" cy="279671"/>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1" descr="T:\EIDA\Regions\Asia_East_Pac\Countries\Data checking\data viz\out-of-school photos\homeless children_COD.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81478" y="2241238"/>
            <a:ext cx="185984" cy="27967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4" descr="T:\EIDA\Regions\Asia_East_Pac\Countries\Data checking\data viz\out-of-school photos\girl worker_PAK.jp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6139079" y="2078655"/>
            <a:ext cx="268970" cy="17886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5" descr="T:\EIDA\Regions\Asia_East_Pac\Countries\Data checking\data viz\out-of-school photos\girl worker_CHN.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90982" y="2241236"/>
            <a:ext cx="190496" cy="27967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6" descr="T:\EIDA\Regions\Asia_East_Pac\Countries\Data checking\data viz\out-of-school photos\girl worker_BOL.jp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5226054" y="2287141"/>
            <a:ext cx="223179" cy="319881"/>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7" descr="T:\EIDA\Regions\Asia_East_Pac\Countries\Data checking\data viz\out-of-school photos\girl with small children_AFG.jpg"/>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6665025" y="2058651"/>
            <a:ext cx="442410" cy="19156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8" descr="T:\EIDA\Regions\Asia_East_Pac\Countries\Data checking\data viz\out-of-school photos\girl soldier_DRC.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503804" y="2055306"/>
            <a:ext cx="368852" cy="211051"/>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9" descr="T:\EIDA\Regions\Asia_East_Pac\Countries\Data checking\data viz\out-of-school photos\children soldiers_PHL.jpg"/>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5449232" y="2256188"/>
            <a:ext cx="422500" cy="206872"/>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3" descr="T:\EIDA\Regions\Asia_East_Pac\Countries\Data checking\data viz\out-of-school photos\child labour_PAK.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140393" y="2260678"/>
            <a:ext cx="160128" cy="240791"/>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8" descr="T:\EIDA\Regions\Asia_East_Pac\Countries\Data checking\data viz\out-of-school photos\child labor_SOM.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6408049" y="2071905"/>
            <a:ext cx="256976" cy="21986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9" descr="T:\EIDA\Regions\Asia_East_Pac\Countries\Data checking\data viz\out-of-school photos\child labor_SDN.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5226053" y="2055305"/>
            <a:ext cx="284248" cy="23178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2" descr="T:\EIDA\Regions\Asia_East_Pac\Countries\Data checking\data viz\out-of-school photos\girl workers_THA.jpg"/>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5438661" y="2623045"/>
            <a:ext cx="335431" cy="260339"/>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0" descr="T:\EIDA\Regions\Asia_East_Pac\Countries\Data checking\data viz\out-of-school photos\child worker_NIG.jpg"/>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6595643" y="2526772"/>
            <a:ext cx="511792" cy="255548"/>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1" descr="T:\EIDA\Regions\Asia_East_Pac\Countries\Data checking\data viz\out-of-school photos\child weaver_PAK.jpg"/>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5226054" y="3043655"/>
            <a:ext cx="344657" cy="18561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2" descr="T:\EIDA\Regions\Asia_East_Pac\Countries\Data checking\data viz\out-of-school photos\child labour_PER.jpg"/>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5551857" y="2868991"/>
            <a:ext cx="211935" cy="349328"/>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4" descr="T:\EIDA\Regions\Asia_East_Pac\Countries\Data checking\data viz\out-of-school photos\child labour_IND.jpg"/>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5799265" y="2495849"/>
            <a:ext cx="267192" cy="222345"/>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5" descr="T:\EIDA\Regions\Asia_East_Pac\Countries\Data checking\data viz\out-of-school photos\child labour_BOL.jpg"/>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5226054" y="2602047"/>
            <a:ext cx="223179" cy="25326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6" descr="T:\EIDA\Regions\Asia_East_Pac\Countries\Data checking\data viz\out-of-school photos\child labour mine_BOL.jpg"/>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5763792" y="2654546"/>
            <a:ext cx="302665" cy="381054"/>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7" descr="T:\EIDA\Regions\Asia_East_Pac\Countries\Data checking\data viz\out-of-school photos\child labor_TAN.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48604" y="2418245"/>
            <a:ext cx="343706" cy="181721"/>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8" descr="T:\EIDA\Regions\Asia_East_Pac\Countries\Data checking\data viz\out-of-school photos\child labor_SOM.jpg"/>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5746496" y="3182601"/>
            <a:ext cx="319961" cy="219866"/>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9" descr="T:\EIDA\Regions\Asia_East_Pac\Countries\Data checking\data viz\out-of-school photos\child labor_SDN.jpg"/>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flipH="1">
            <a:off x="5746496" y="2964891"/>
            <a:ext cx="319960" cy="23178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30" descr="T:\EIDA\Regions\Asia_East_Pac\Countries\Data checking\data viz\out-of-school photos\child labor_AFG_2.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226054" y="2853719"/>
            <a:ext cx="333517" cy="187405"/>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31" descr="T:\EIDA\Regions\Asia_East_Pac\Countries\Data checking\data viz\out-of-school photos\child labor_AFG.jp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6273565" y="2540348"/>
            <a:ext cx="333517" cy="24197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33" descr="T:\EIDA\Regions\Asia_East_Pac\Countries\Data checking\data viz\out-of-school photos\boy worker_EGY.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125356" y="2239477"/>
            <a:ext cx="202853" cy="350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35" descr="T:\EIDA\Regions\Asia_East_Pac\Countries\Data checking\data viz\out-of-school photos\boy worker mine_BOL.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041280" y="2590159"/>
            <a:ext cx="286928" cy="1984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36" descr="T:\EIDA\Regions\Asia_East_Pac\Countries\Data checking\data viz\out-of-school photos\Big picture_working girl_BEN.jp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377266" y="3218319"/>
            <a:ext cx="386888" cy="18623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39" descr="T:\EIDA\Regions\Asia_East_Pac\Countries\Data checking\data viz\out-of-school photos\adolescent labor_COD.jp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7312" y="3229268"/>
            <a:ext cx="159301" cy="23954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0" descr="T:\EIDA\Regions\Asia_East_Pac\Countries\Data checking\data viz\out-of-school photos\adolescent girl worker_NPL.jpg"/>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6066457" y="3146612"/>
            <a:ext cx="210378" cy="543598"/>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32" descr="T:\EIDA\Regions\Asia_East_Pac\Countries\Data checking\data viz\out-of-school photos\boy worker_ETH.jpg"/>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5743870" y="4593383"/>
            <a:ext cx="300614" cy="188414"/>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33" descr="T:\EIDA\Regions\Asia_East_Pac\Countries\Data checking\data viz\out-of-school photos\boy worker_EGY.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572871" y="4167580"/>
            <a:ext cx="202853" cy="350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34" descr="T:\EIDA\Regions\Asia_East_Pac\Countries\Data checking\data viz\out-of-school photos\boy worker_BOL.jpg"/>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a:off x="5775724" y="4273986"/>
            <a:ext cx="290733" cy="32121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37" descr="T:\EIDA\Regions\Asia_East_Pac\Countries\Data checking\data viz\out-of-school photos\Big picture_working girl and children_THA.jpg"/>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5216637" y="4325583"/>
            <a:ext cx="368169" cy="23724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38" descr="T:\EIDA\Regions\Asia_East_Pac\Countries\Data checking\data viz\out-of-school photos\Big picture_child soldiers_DRC.jpg"/>
          <p:cNvPicPr>
            <a:picLocks noChangeAspect="1" noChangeArrowheads="1"/>
          </p:cNvPicPr>
          <p:nvPr/>
        </p:nvPicPr>
        <p:blipFill>
          <a:blip r:embed="rId93" cstate="print">
            <a:extLst>
              <a:ext uri="{28A0092B-C50C-407E-A947-70E740481C1C}">
                <a14:useLocalDpi xmlns:a14="http://schemas.microsoft.com/office/drawing/2010/main" val="0"/>
              </a:ext>
            </a:extLst>
          </a:blip>
          <a:srcRect/>
          <a:stretch>
            <a:fillRect/>
          </a:stretch>
        </p:blipFill>
        <p:spPr bwMode="auto">
          <a:xfrm>
            <a:off x="5214139" y="4755451"/>
            <a:ext cx="352354" cy="385983"/>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T:\EIDA\Regions\Asia_East_Pac\Countries\Data checking\data viz\out-of-school photos\working boy_BOL.jpg"/>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5207972" y="4562831"/>
            <a:ext cx="368851" cy="19262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3" descr="T:\EIDA\Regions\Asia_East_Pac\Countries\Data checking\data viz\out-of-school photos\working adolescent_PAK.jp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217311" y="4130888"/>
            <a:ext cx="367494" cy="207895"/>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4" descr="T:\EIDA\Regions\Asia_East_Pac\Countries\Data checking\data viz\out-of-school photos\textile child labour_MMR.jpg"/>
          <p:cNvPicPr>
            <a:picLocks noChangeAspect="1" noChangeArrowheads="1"/>
          </p:cNvPicPr>
          <p:nvPr/>
        </p:nvPicPr>
        <p:blipFill>
          <a:blip r:embed="rId95" cstate="print">
            <a:extLst>
              <a:ext uri="{28A0092B-C50C-407E-A947-70E740481C1C}">
                <a14:useLocalDpi xmlns:a14="http://schemas.microsoft.com/office/drawing/2010/main" val="0"/>
              </a:ext>
            </a:extLst>
          </a:blip>
          <a:srcRect/>
          <a:stretch>
            <a:fillRect/>
          </a:stretch>
        </p:blipFill>
        <p:spPr bwMode="auto">
          <a:xfrm>
            <a:off x="5746496" y="3664425"/>
            <a:ext cx="319960" cy="214999"/>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5" descr="T:\EIDA\Regions\Asia_East_Pac\Countries\Data checking\data viz\out-of-school photos\street child_BGD_2.jpg"/>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6066458" y="2962714"/>
            <a:ext cx="797800" cy="21646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6" descr="T:\EIDA\Regions\Asia_East_Pac\Countries\Data checking\data viz\out-of-school photos\street child_BGD.jp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5225268" y="3923827"/>
            <a:ext cx="326588" cy="20706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7" descr="T:\EIDA\Regions\Asia_East_Pac\Countries\Data checking\data viz\out-of-school photos\selling adolescent_EGY.jpg"/>
          <p:cNvPicPr>
            <a:picLocks noChangeAspect="1" noChangeArrowheads="1"/>
          </p:cNvPicPr>
          <p:nvPr/>
        </p:nvPicPr>
        <p:blipFill>
          <a:blip r:embed="rId97" cstate="print">
            <a:extLst>
              <a:ext uri="{28A0092B-C50C-407E-A947-70E740481C1C}">
                <a14:useLocalDpi xmlns:a14="http://schemas.microsoft.com/office/drawing/2010/main" val="0"/>
              </a:ext>
            </a:extLst>
          </a:blip>
          <a:srcRect/>
          <a:stretch>
            <a:fillRect/>
          </a:stretch>
        </p:blipFill>
        <p:spPr bwMode="auto">
          <a:xfrm>
            <a:off x="5746497" y="3873730"/>
            <a:ext cx="319961" cy="40025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8" descr="T:\EIDA\Regions\Asia_East_Pac\Countries\Data checking\data viz\out-of-school photos\sales child_NPL.jpg"/>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5212940" y="3464442"/>
            <a:ext cx="326587" cy="46709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0" descr="T:\EIDA\Regions\Asia_East_Pac\Countries\Data checking\data viz\out-of-school photos\sales child_BEN.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5368178" y="3390077"/>
            <a:ext cx="347801" cy="21034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3" descr="T:\EIDA\Regions\Asia_East_Pac\Countries\Data checking\data viz\out-of-school photos\girl worker_THA.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492032" y="3974972"/>
            <a:ext cx="309481" cy="19959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4" descr="T:\EIDA\Regions\Asia_East_Pac\Countries\Data checking\data viz\out-of-school photos\girl worker_PAK.jp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5510301" y="3600776"/>
            <a:ext cx="268970" cy="17886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6" descr="T:\EIDA\Regions\Asia_East_Pac\Countries\Data checking\data viz\out-of-school photos\girl worker_BOL.jpg"/>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5544521" y="4519760"/>
            <a:ext cx="209230" cy="25248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9" descr="T:\EIDA\Regions\Asia_East_Pac\Countries\Data checking\data viz\out-of-school photos\children soldiers_PHL.jpg"/>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5503805" y="3779929"/>
            <a:ext cx="254931" cy="206872"/>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9" descr="T:\EIDA\Regions\Asia_East_Pac\Countries\Data checking\data viz\out-of-school photos\child labor_SDN.jpg"/>
          <p:cNvPicPr>
            <a:picLocks noChangeAspect="1" noChangeArrowheads="1"/>
          </p:cNvPicPr>
          <p:nvPr/>
        </p:nvPicPr>
        <p:blipFill>
          <a:blip r:embed="rId101" cstate="print">
            <a:extLst>
              <a:ext uri="{28A0092B-C50C-407E-A947-70E740481C1C}">
                <a14:useLocalDpi xmlns:a14="http://schemas.microsoft.com/office/drawing/2010/main" val="0"/>
              </a:ext>
            </a:extLst>
          </a:blip>
          <a:srcRect/>
          <a:stretch>
            <a:fillRect/>
          </a:stretch>
        </p:blipFill>
        <p:spPr bwMode="auto">
          <a:xfrm flipH="1">
            <a:off x="5688230" y="3402467"/>
            <a:ext cx="398161" cy="272737"/>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1" descr="T:\EIDA\Regions\Asia_East_Pac\Countries\Data checking\data viz\out-of-school photos\homeless children_COD.jpg"/>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7044137" y="3323251"/>
            <a:ext cx="284071" cy="381459"/>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12" descr="T:\EIDA\Regions\Asia_East_Pac\Countries\Data checking\data viz\out-of-school photos\girl workers_THA.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6510557" y="3471262"/>
            <a:ext cx="335431" cy="218949"/>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5" descr="T:\EIDA\Regions\Asia_East_Pac\Countries\Data checking\data viz\out-of-school photos\girl worker_CHN.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6270891" y="3145233"/>
            <a:ext cx="214639" cy="287376"/>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2" descr="T:\EIDA\Regions\Asia_East_Pac\Countries\Data checking\data viz\out-of-school photos\child labour_PER.jpg"/>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6485530" y="3140149"/>
            <a:ext cx="214715" cy="349328"/>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3" descr="T:\EIDA\Regions\Asia_East_Pac\Countries\Data checking\data viz\out-of-school photos\child labour_PAK.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6273565" y="3417661"/>
            <a:ext cx="271219" cy="280328"/>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4" descr="T:\EIDA\Regions\Asia_East_Pac\Countries\Data checking\data viz\out-of-school photos\child labour_IND.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6693767" y="3136462"/>
            <a:ext cx="413668" cy="222345"/>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7" descr="T:\EIDA\Regions\Asia_East_Pac\Countries\Data checking\data viz\out-of-school photos\child labor_TAN.jpg"/>
          <p:cNvPicPr>
            <a:picLocks noChangeAspect="1" noChangeArrowheads="1"/>
          </p:cNvPicPr>
          <p:nvPr/>
        </p:nvPicPr>
        <p:blipFill>
          <a:blip r:embed="rId107" cstate="print">
            <a:extLst>
              <a:ext uri="{28A0092B-C50C-407E-A947-70E740481C1C}">
                <a14:useLocalDpi xmlns:a14="http://schemas.microsoft.com/office/drawing/2010/main" val="0"/>
              </a:ext>
            </a:extLst>
          </a:blip>
          <a:srcRect/>
          <a:stretch>
            <a:fillRect/>
          </a:stretch>
        </p:blipFill>
        <p:spPr bwMode="auto">
          <a:xfrm>
            <a:off x="6665024" y="3335313"/>
            <a:ext cx="409446" cy="181721"/>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30" descr="T:\EIDA\Regions\Asia_East_Pac\Countries\Data checking\data viz\out-of-school photos\child labor_AFG_2.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851228" y="3517306"/>
            <a:ext cx="333517" cy="187405"/>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0" descr="T:\EIDA\Regions\Asia_East_Pac\Countries\Data checking\data viz\out-of-school photos\child worker_NIG.jpg"/>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6241027" y="3684124"/>
            <a:ext cx="296724" cy="235601"/>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1" descr="T:\EIDA\Regions\Asia_East_Pac\Countries\Data checking\data viz\out-of-school photos\child weaver_PAK.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809150" y="3897715"/>
            <a:ext cx="335325" cy="22109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32" descr="T:\EIDA\Regions\Asia_East_Pac\Countries\Data checking\data viz\out-of-school photos\boy worker_ETH.jpg"/>
          <p:cNvPicPr>
            <a:picLocks noChangeAspect="1" noChangeArrowheads="1"/>
          </p:cNvPicPr>
          <p:nvPr/>
        </p:nvPicPr>
        <p:blipFill>
          <a:blip r:embed="rId110" cstate="print">
            <a:extLst>
              <a:ext uri="{28A0092B-C50C-407E-A947-70E740481C1C}">
                <a14:useLocalDpi xmlns:a14="http://schemas.microsoft.com/office/drawing/2010/main" val="0"/>
              </a:ext>
            </a:extLst>
          </a:blip>
          <a:srcRect/>
          <a:stretch>
            <a:fillRect/>
          </a:stretch>
        </p:blipFill>
        <p:spPr bwMode="auto">
          <a:xfrm>
            <a:off x="6670508" y="4094553"/>
            <a:ext cx="451994" cy="224748"/>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36" descr="T:\EIDA\Regions\Asia_East_Pac\Countries\Data checking\data viz\out-of-school photos\Big picture_working girl_BEN.jpg"/>
          <p:cNvPicPr>
            <a:picLocks noChangeAspect="1" noChangeArrowheads="1"/>
          </p:cNvPicPr>
          <p:nvPr/>
        </p:nvPicPr>
        <p:blipFill>
          <a:blip r:embed="rId111" cstate="print">
            <a:extLst>
              <a:ext uri="{28A0092B-C50C-407E-A947-70E740481C1C}">
                <a14:useLocalDpi xmlns:a14="http://schemas.microsoft.com/office/drawing/2010/main" val="0"/>
              </a:ext>
            </a:extLst>
          </a:blip>
          <a:srcRect/>
          <a:stretch>
            <a:fillRect/>
          </a:stretch>
        </p:blipFill>
        <p:spPr bwMode="auto">
          <a:xfrm>
            <a:off x="6241027" y="3918165"/>
            <a:ext cx="439912" cy="212723"/>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37" descr="T:\EIDA\Regions\Asia_East_Pac\Countries\Data checking\data viz\out-of-school photos\Big picture_working girl and children_THA.jpg"/>
          <p:cNvPicPr>
            <a:picLocks noChangeAspect="1" noChangeArrowheads="1"/>
          </p:cNvPicPr>
          <p:nvPr/>
        </p:nvPicPr>
        <p:blipFill>
          <a:blip r:embed="rId112" cstate="print">
            <a:extLst>
              <a:ext uri="{28A0092B-C50C-407E-A947-70E740481C1C}">
                <a14:useLocalDpi xmlns:a14="http://schemas.microsoft.com/office/drawing/2010/main" val="0"/>
              </a:ext>
            </a:extLst>
          </a:blip>
          <a:srcRect/>
          <a:stretch>
            <a:fillRect/>
          </a:stretch>
        </p:blipFill>
        <p:spPr bwMode="auto">
          <a:xfrm>
            <a:off x="6241028" y="4118805"/>
            <a:ext cx="453433" cy="23189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40" descr="T:\EIDA\Regions\Asia_East_Pac\Countries\Data checking\data viz\out-of-school photos\adolescent girl worker_NPL.jp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997993" y="3702928"/>
            <a:ext cx="176082" cy="239545"/>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5" descr="T:\EIDA\Regions\Asia_East_Pac\Countries\Data checking\data viz\out-of-school photos\street child_BGD_2.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531379" y="3689133"/>
            <a:ext cx="466614" cy="21193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5" descr="T:\EIDA\Regions\Asia_East_Pac\Countries\Data checking\data viz\out-of-school photos\street child_BGD_2.jpg"/>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7144475" y="3731688"/>
            <a:ext cx="171479" cy="199594"/>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7" descr="T:\EIDA\Regions\Asia_East_Pac\Countries\Data checking\data viz\out-of-school photos\selling adolescent_EGY.jpg"/>
          <p:cNvPicPr>
            <a:picLocks noChangeAspect="1" noChangeArrowheads="1"/>
          </p:cNvPicPr>
          <p:nvPr/>
        </p:nvPicPr>
        <p:blipFill>
          <a:blip r:embed="rId113" cstate="print">
            <a:extLst>
              <a:ext uri="{28A0092B-C50C-407E-A947-70E740481C1C}">
                <a14:useLocalDpi xmlns:a14="http://schemas.microsoft.com/office/drawing/2010/main" val="0"/>
              </a:ext>
            </a:extLst>
          </a:blip>
          <a:srcRect/>
          <a:stretch>
            <a:fillRect/>
          </a:stretch>
        </p:blipFill>
        <p:spPr bwMode="auto">
          <a:xfrm>
            <a:off x="7122502" y="3931283"/>
            <a:ext cx="183734" cy="326543"/>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13" descr="T:\EIDA\Regions\Asia_East_Pac\Countries\Data checking\data viz\out-of-school photos\girl worker_THA.jpg"/>
          <p:cNvPicPr>
            <a:picLocks noChangeAspect="1" noChangeArrowheads="1"/>
          </p:cNvPicPr>
          <p:nvPr/>
        </p:nvPicPr>
        <p:blipFill>
          <a:blip r:embed="rId114" cstate="print">
            <a:extLst>
              <a:ext uri="{28A0092B-C50C-407E-A947-70E740481C1C}">
                <a14:useLocalDpi xmlns:a14="http://schemas.microsoft.com/office/drawing/2010/main" val="0"/>
              </a:ext>
            </a:extLst>
          </a:blip>
          <a:srcRect/>
          <a:stretch>
            <a:fillRect/>
          </a:stretch>
        </p:blipFill>
        <p:spPr bwMode="auto">
          <a:xfrm>
            <a:off x="6646788" y="3896206"/>
            <a:ext cx="156214" cy="242339"/>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T:\EIDA\Regions\Asia_East_Pac\Countries\Data checking\data viz\out-of-school photos\working boy_BOL.jpg"/>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6337096" y="4547389"/>
            <a:ext cx="368851" cy="19722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4" descr="T:\EIDA\Regions\Asia_East_Pac\Countries\Data checking\data viz\out-of-school photos\textile child labour_MMR.jp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790950" y="4776011"/>
            <a:ext cx="257654" cy="199594"/>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6" descr="T:\EIDA\Regions\Asia_East_Pac\Countries\Data checking\data viz\out-of-school photos\street child_BGD.jpg"/>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6922915" y="4562831"/>
            <a:ext cx="375187" cy="200624"/>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10" descr="T:\EIDA\Regions\Asia_East_Pac\Countries\Data checking\data viz\out-of-school photos\sales child_BEN.jpg"/>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6644330" y="4315422"/>
            <a:ext cx="347801" cy="197223"/>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3" descr="T:\EIDA\Regions\Asia_East_Pac\Countries\Data checking\data viz\out-of-school photos\working adolescent_PAK.jpg"/>
          <p:cNvPicPr>
            <a:picLocks noChangeAspect="1" noChangeArrowheads="1"/>
          </p:cNvPicPr>
          <p:nvPr/>
        </p:nvPicPr>
        <p:blipFill>
          <a:blip r:embed="rId115" cstate="print">
            <a:extLst>
              <a:ext uri="{28A0092B-C50C-407E-A947-70E740481C1C}">
                <a14:useLocalDpi xmlns:a14="http://schemas.microsoft.com/office/drawing/2010/main" val="0"/>
              </a:ext>
            </a:extLst>
          </a:blip>
          <a:srcRect/>
          <a:stretch>
            <a:fillRect/>
          </a:stretch>
        </p:blipFill>
        <p:spPr bwMode="auto">
          <a:xfrm>
            <a:off x="6241027" y="4354937"/>
            <a:ext cx="403302" cy="228153"/>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7" descr="T:\EIDA\Regions\Asia_East_Pac\Countries\Data checking\data viz\out-of-school photos\selling adolescent_EGY.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37623" y="4913462"/>
            <a:ext cx="266175" cy="40025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9" descr="T:\EIDA\Regions\Asia_East_Pac\Countries\Data checking\data viz\out-of-school photos\sales child_MMR.jpg"/>
          <p:cNvPicPr>
            <a:picLocks noChangeAspect="1" noChangeArrowheads="1"/>
          </p:cNvPicPr>
          <p:nvPr/>
        </p:nvPicPr>
        <p:blipFill>
          <a:blip r:embed="rId116" cstate="print">
            <a:extLst>
              <a:ext uri="{28A0092B-C50C-407E-A947-70E740481C1C}">
                <a14:useLocalDpi xmlns:a14="http://schemas.microsoft.com/office/drawing/2010/main" val="0"/>
              </a:ext>
            </a:extLst>
          </a:blip>
          <a:srcRect/>
          <a:stretch>
            <a:fillRect/>
          </a:stretch>
        </p:blipFill>
        <p:spPr bwMode="auto">
          <a:xfrm>
            <a:off x="5641556" y="4977719"/>
            <a:ext cx="298623" cy="339443"/>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14" descr="T:\EIDA\Regions\Asia_East_Pac\Countries\Data checking\data viz\out-of-school photos\girl worker_PAK.jpg"/>
          <p:cNvPicPr>
            <a:picLocks noChangeAspect="1" noChangeArrowheads="1"/>
          </p:cNvPicPr>
          <p:nvPr/>
        </p:nvPicPr>
        <p:blipFill>
          <a:blip r:embed="rId117" cstate="print">
            <a:extLst>
              <a:ext uri="{28A0092B-C50C-407E-A947-70E740481C1C}">
                <a14:useLocalDpi xmlns:a14="http://schemas.microsoft.com/office/drawing/2010/main" val="0"/>
              </a:ext>
            </a:extLst>
          </a:blip>
          <a:srcRect/>
          <a:stretch>
            <a:fillRect/>
          </a:stretch>
        </p:blipFill>
        <p:spPr bwMode="auto">
          <a:xfrm>
            <a:off x="6972950" y="4734233"/>
            <a:ext cx="343003" cy="207607"/>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16" descr="T:\EIDA\Regions\Asia_East_Pac\Countries\Data checking\data viz\out-of-school photos\girl worker_BOL.jpg"/>
          <p:cNvPicPr>
            <a:picLocks noChangeAspect="1" noChangeArrowheads="1"/>
          </p:cNvPicPr>
          <p:nvPr/>
        </p:nvPicPr>
        <p:blipFill>
          <a:blip r:embed="rId118" cstate="print">
            <a:extLst>
              <a:ext uri="{28A0092B-C50C-407E-A947-70E740481C1C}">
                <a14:useLocalDpi xmlns:a14="http://schemas.microsoft.com/office/drawing/2010/main" val="0"/>
              </a:ext>
            </a:extLst>
          </a:blip>
          <a:srcRect/>
          <a:stretch>
            <a:fillRect/>
          </a:stretch>
        </p:blipFill>
        <p:spPr bwMode="auto">
          <a:xfrm>
            <a:off x="6992131" y="4254092"/>
            <a:ext cx="327943" cy="319881"/>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7" descr="T:\EIDA\Regions\Asia_East_Pac\Countries\Data checking\data viz\out-of-school photos\girl with small children_AFG.jpg"/>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6558863" y="4707080"/>
            <a:ext cx="442410" cy="191563"/>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18" descr="T:\EIDA\Regions\Asia_East_Pac\Countries\Data checking\data viz\out-of-school photos\girl soldier_DRC.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33803" y="4471698"/>
            <a:ext cx="368852" cy="211051"/>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19" descr="T:\EIDA\Regions\Asia_East_Pac\Countries\Data checking\data viz\out-of-school photos\children soldiers_PHL.jpg"/>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6017822" y="4755273"/>
            <a:ext cx="422500" cy="20687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8" descr="T:\EIDA\Regions\Asia_East_Pac\Countries\Data checking\data viz\out-of-school photos\child labor_SOM.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6851227" y="4925272"/>
            <a:ext cx="256208" cy="219866"/>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9" descr="T:\EIDA\Regions\Asia_East_Pac\Countries\Data checking\data viz\out-of-school photos\child labor_SDN.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6339325" y="4744611"/>
            <a:ext cx="284248" cy="23178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4" descr="T:\EIDA\Regions\Asia_East_Pac\Countries\Data checking\data viz\out-of-school photos\child labour_IND.jpg"/>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5554634" y="4776012"/>
            <a:ext cx="267192" cy="22234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7" descr="T:\EIDA\Regions\Asia_East_Pac\Countries\Data checking\data viz\out-of-school photos\child labor_TAN.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26632" y="4581137"/>
            <a:ext cx="343706" cy="181721"/>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15" descr="T:\EIDA\Regions\Asia_East_Pac\Countries\Data checking\data viz\out-of-school photos\girl worker_CHN.jpg"/>
          <p:cNvPicPr>
            <a:picLocks noChangeAspect="1" noChangeArrowheads="1"/>
          </p:cNvPicPr>
          <p:nvPr/>
        </p:nvPicPr>
        <p:blipFill>
          <a:blip r:embed="rId119" cstate="print">
            <a:extLst>
              <a:ext uri="{28A0092B-C50C-407E-A947-70E740481C1C}">
                <a14:useLocalDpi xmlns:a14="http://schemas.microsoft.com/office/drawing/2010/main" val="0"/>
              </a:ext>
            </a:extLst>
          </a:blip>
          <a:srcRect/>
          <a:stretch>
            <a:fillRect/>
          </a:stretch>
        </p:blipFill>
        <p:spPr bwMode="auto">
          <a:xfrm>
            <a:off x="5940178" y="4953665"/>
            <a:ext cx="190496" cy="363496"/>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0" descr="T:\EIDA\Regions\Asia_East_Pac\Countries\Data checking\data viz\out-of-school photos\child worker_NIG.jpg"/>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7809422" y="1868892"/>
            <a:ext cx="511792" cy="255548"/>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 descr="T:\EIDA\Regions\Asia_East_Pac\Countries\Data checking\data viz\out-of-school photos\child weaver_PAK.jpg"/>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6095666" y="5125346"/>
            <a:ext cx="344657" cy="18561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2" descr="T:\EIDA\Regions\Asia_East_Pac\Countries\Data checking\data viz\out-of-school photos\child labour_PER.jpg"/>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8923715" y="1873065"/>
            <a:ext cx="211935" cy="349328"/>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6" descr="T:\EIDA\Regions\Asia_East_Pac\Countries\Data checking\data viz\out-of-school photos\child labour mine_BOL.jpg"/>
          <p:cNvPicPr>
            <a:picLocks noChangeAspect="1" noChangeArrowheads="1"/>
          </p:cNvPicPr>
          <p:nvPr/>
        </p:nvPicPr>
        <p:blipFill>
          <a:blip r:embed="rId120" cstate="print">
            <a:extLst>
              <a:ext uri="{28A0092B-C50C-407E-A947-70E740481C1C}">
                <a14:useLocalDpi xmlns:a14="http://schemas.microsoft.com/office/drawing/2010/main" val="0"/>
              </a:ext>
            </a:extLst>
          </a:blip>
          <a:srcRect/>
          <a:stretch>
            <a:fillRect/>
          </a:stretch>
        </p:blipFill>
        <p:spPr bwMode="auto">
          <a:xfrm>
            <a:off x="6366096" y="4953665"/>
            <a:ext cx="302665" cy="362138"/>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8" descr="T:\EIDA\Regions\Asia_East_Pac\Countries\Data checking\data viz\out-of-school photos\child labor_SOM.jpg"/>
          <p:cNvPicPr>
            <a:picLocks noChangeAspect="1" noChangeArrowheads="1"/>
          </p:cNvPicPr>
          <p:nvPr/>
        </p:nvPicPr>
        <p:blipFill>
          <a:blip r:embed="rId121" cstate="print">
            <a:extLst>
              <a:ext uri="{28A0092B-C50C-407E-A947-70E740481C1C}">
                <a14:useLocalDpi xmlns:a14="http://schemas.microsoft.com/office/drawing/2010/main" val="0"/>
              </a:ext>
            </a:extLst>
          </a:blip>
          <a:srcRect/>
          <a:stretch>
            <a:fillRect/>
          </a:stretch>
        </p:blipFill>
        <p:spPr bwMode="auto">
          <a:xfrm flipH="1">
            <a:off x="9135648" y="1880483"/>
            <a:ext cx="159981" cy="19817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9" descr="T:\EIDA\Regions\Asia_East_Pac\Countries\Data checking\data viz\out-of-school photos\child labor_SDN.jpg"/>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flipH="1">
            <a:off x="8608142" y="1880776"/>
            <a:ext cx="319960" cy="23178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30" descr="T:\EIDA\Regions\Asia_East_Pac\Countries\Data checking\data viz\out-of-school photos\child labor_AFG_2.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08529" y="4880201"/>
            <a:ext cx="333517" cy="18740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31" descr="T:\EIDA\Regions\Asia_East_Pac\Countries\Data checking\data viz\out-of-school photos\child labor_AFG.jp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6132745" y="4949282"/>
            <a:ext cx="333517" cy="24197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35" descr="T:\EIDA\Regions\Asia_East_Pac\Countries\Data checking\data viz\out-of-school photos\boy worker mine_BOL.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321214" y="1885303"/>
            <a:ext cx="286928" cy="1984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36" descr="T:\EIDA\Regions\Asia_East_Pac\Countries\Data checking\data viz\out-of-school photos\Big picture_working girl_BEN.jpg"/>
          <p:cNvPicPr>
            <a:picLocks noChangeAspect="1" noChangeArrowheads="1"/>
          </p:cNvPicPr>
          <p:nvPr/>
        </p:nvPicPr>
        <p:blipFill>
          <a:blip r:embed="rId122" cstate="print">
            <a:extLst>
              <a:ext uri="{28A0092B-C50C-407E-A947-70E740481C1C}">
                <a14:useLocalDpi xmlns:a14="http://schemas.microsoft.com/office/drawing/2010/main" val="0"/>
              </a:ext>
            </a:extLst>
          </a:blip>
          <a:srcRect/>
          <a:stretch>
            <a:fillRect/>
          </a:stretch>
        </p:blipFill>
        <p:spPr bwMode="auto">
          <a:xfrm>
            <a:off x="9135649" y="2052369"/>
            <a:ext cx="360144" cy="18623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10" descr="T:\EIDA\Regions\Asia_East_Pac\Countries\Data checking\data viz\out-of-school photos\sales child_BEN.jpg"/>
          <p:cNvPicPr>
            <a:picLocks noChangeAspect="1" noChangeArrowheads="1"/>
          </p:cNvPicPr>
          <p:nvPr/>
        </p:nvPicPr>
        <p:blipFill>
          <a:blip r:embed="rId123" cstate="print">
            <a:extLst>
              <a:ext uri="{28A0092B-C50C-407E-A947-70E740481C1C}">
                <a14:useLocalDpi xmlns:a14="http://schemas.microsoft.com/office/drawing/2010/main" val="0"/>
              </a:ext>
            </a:extLst>
          </a:blip>
          <a:srcRect/>
          <a:stretch>
            <a:fillRect/>
          </a:stretch>
        </p:blipFill>
        <p:spPr bwMode="auto">
          <a:xfrm>
            <a:off x="6617081" y="5050629"/>
            <a:ext cx="283520" cy="26653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9" descr="T:\EIDA\Regions\Asia_East_Pac\Countries\Data checking\data viz\out-of-school photos\child labor_SDN.jpg"/>
          <p:cNvPicPr>
            <a:picLocks noChangeAspect="1" noChangeArrowheads="1"/>
          </p:cNvPicPr>
          <p:nvPr/>
        </p:nvPicPr>
        <p:blipFill>
          <a:blip r:embed="rId124" cstate="print">
            <a:extLst>
              <a:ext uri="{28A0092B-C50C-407E-A947-70E740481C1C}">
                <a14:useLocalDpi xmlns:a14="http://schemas.microsoft.com/office/drawing/2010/main" val="0"/>
              </a:ext>
            </a:extLst>
          </a:blip>
          <a:srcRect/>
          <a:stretch>
            <a:fillRect/>
          </a:stretch>
        </p:blipFill>
        <p:spPr bwMode="auto">
          <a:xfrm flipH="1">
            <a:off x="7546598" y="2058651"/>
            <a:ext cx="338759" cy="272737"/>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12" descr="T:\EIDA\Regions\Asia_East_Pac\Countries\Data checking\data viz\out-of-school photos\girl workers_THA.jpg"/>
          <p:cNvPicPr>
            <a:picLocks noChangeAspect="1" noChangeArrowheads="1"/>
          </p:cNvPicPr>
          <p:nvPr/>
        </p:nvPicPr>
        <p:blipFill>
          <a:blip r:embed="rId125" cstate="print">
            <a:extLst>
              <a:ext uri="{28A0092B-C50C-407E-A947-70E740481C1C}">
                <a14:useLocalDpi xmlns:a14="http://schemas.microsoft.com/office/drawing/2010/main" val="0"/>
              </a:ext>
            </a:extLst>
          </a:blip>
          <a:srcRect/>
          <a:stretch>
            <a:fillRect/>
          </a:stretch>
        </p:blipFill>
        <p:spPr bwMode="auto">
          <a:xfrm>
            <a:off x="8108802" y="2073899"/>
            <a:ext cx="335431" cy="257489"/>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1" descr="T:\EIDA\Regions\Asia_East_Pac\Countries\Data checking\data viz\out-of-school photos\child weaver_PAK.jpg"/>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8444233" y="2075283"/>
            <a:ext cx="344657" cy="18561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5" descr="T:\EIDA\Regions\Asia_East_Pac\Countries\Data checking\data viz\out-of-school photos\child labour_BOL.jpg"/>
          <p:cNvPicPr>
            <a:picLocks noChangeAspect="1" noChangeArrowheads="1"/>
          </p:cNvPicPr>
          <p:nvPr/>
        </p:nvPicPr>
        <p:blipFill>
          <a:blip r:embed="rId126" cstate="print">
            <a:extLst>
              <a:ext uri="{28A0092B-C50C-407E-A947-70E740481C1C}">
                <a14:useLocalDpi xmlns:a14="http://schemas.microsoft.com/office/drawing/2010/main" val="0"/>
              </a:ext>
            </a:extLst>
          </a:blip>
          <a:srcRect/>
          <a:stretch>
            <a:fillRect/>
          </a:stretch>
        </p:blipFill>
        <p:spPr bwMode="auto">
          <a:xfrm>
            <a:off x="7885623" y="2111969"/>
            <a:ext cx="223179" cy="219419"/>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6" descr="T:\EIDA\Regions\Asia_East_Pac\Countries\Data checking\data viz\out-of-school photos\child labour mine_BOL.jpg"/>
          <p:cNvPicPr>
            <a:picLocks noChangeAspect="1" noChangeArrowheads="1"/>
          </p:cNvPicPr>
          <p:nvPr/>
        </p:nvPicPr>
        <p:blipFill>
          <a:blip r:embed="rId127" cstate="print">
            <a:extLst>
              <a:ext uri="{28A0092B-C50C-407E-A947-70E740481C1C}">
                <a14:useLocalDpi xmlns:a14="http://schemas.microsoft.com/office/drawing/2010/main" val="0"/>
              </a:ext>
            </a:extLst>
          </a:blip>
          <a:srcRect/>
          <a:stretch>
            <a:fillRect/>
          </a:stretch>
        </p:blipFill>
        <p:spPr bwMode="auto">
          <a:xfrm>
            <a:off x="9283569" y="2232555"/>
            <a:ext cx="212224" cy="324624"/>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8" descr="T:\EIDA\Regions\Asia_East_Pac\Countries\Data checking\data viz\out-of-school photos\child labor_SOM.jpg"/>
          <p:cNvPicPr>
            <a:picLocks noChangeAspect="1" noChangeArrowheads="1"/>
          </p:cNvPicPr>
          <p:nvPr/>
        </p:nvPicPr>
        <p:blipFill>
          <a:blip r:embed="rId128" cstate="print">
            <a:extLst>
              <a:ext uri="{28A0092B-C50C-407E-A947-70E740481C1C}">
                <a14:useLocalDpi xmlns:a14="http://schemas.microsoft.com/office/drawing/2010/main" val="0"/>
              </a:ext>
            </a:extLst>
          </a:blip>
          <a:srcRect/>
          <a:stretch>
            <a:fillRect/>
          </a:stretch>
        </p:blipFill>
        <p:spPr bwMode="auto">
          <a:xfrm flipH="1">
            <a:off x="7483991" y="2310301"/>
            <a:ext cx="325430" cy="272238"/>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9" descr="T:\EIDA\Regions\Asia_East_Pac\Countries\Data checking\data viz\out-of-school photos\child labor_SDN.jpg"/>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flipH="1">
            <a:off x="8995761" y="2215497"/>
            <a:ext cx="319960" cy="23178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36" descr="T:\EIDA\Regions\Asia_East_Pac\Countries\Data checking\data viz\out-of-school photos\Big picture_working girl_BEN.jpg"/>
          <p:cNvPicPr>
            <a:picLocks noChangeAspect="1" noChangeArrowheads="1"/>
          </p:cNvPicPr>
          <p:nvPr/>
        </p:nvPicPr>
        <p:blipFill>
          <a:blip r:embed="rId129" cstate="print">
            <a:extLst>
              <a:ext uri="{28A0092B-C50C-407E-A947-70E740481C1C}">
                <a14:useLocalDpi xmlns:a14="http://schemas.microsoft.com/office/drawing/2010/main" val="0"/>
              </a:ext>
            </a:extLst>
          </a:blip>
          <a:srcRect/>
          <a:stretch>
            <a:fillRect/>
          </a:stretch>
        </p:blipFill>
        <p:spPr bwMode="auto">
          <a:xfrm>
            <a:off x="8414698" y="2229899"/>
            <a:ext cx="386888" cy="28714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39" descr="T:\EIDA\Regions\Asia_East_Pac\Countries\Data checking\data viz\out-of-school photos\adolescent labor_COD.jpg"/>
          <p:cNvPicPr>
            <a:picLocks noChangeAspect="1" noChangeArrowheads="1"/>
          </p:cNvPicPr>
          <p:nvPr/>
        </p:nvPicPr>
        <p:blipFill>
          <a:blip r:embed="rId130" cstate="print">
            <a:extLst>
              <a:ext uri="{28A0092B-C50C-407E-A947-70E740481C1C}">
                <a14:useLocalDpi xmlns:a14="http://schemas.microsoft.com/office/drawing/2010/main" val="0"/>
              </a:ext>
            </a:extLst>
          </a:blip>
          <a:srcRect/>
          <a:stretch>
            <a:fillRect/>
          </a:stretch>
        </p:blipFill>
        <p:spPr bwMode="auto">
          <a:xfrm>
            <a:off x="8881688" y="3545426"/>
            <a:ext cx="256836" cy="239545"/>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4" descr="T:\EIDA\Regions\Asia_East_Pac\Countries\Data checking\data viz\out-of-school photos\textile child labour_MMR.jpg"/>
          <p:cNvPicPr>
            <a:picLocks noChangeAspect="1" noChangeArrowheads="1"/>
          </p:cNvPicPr>
          <p:nvPr/>
        </p:nvPicPr>
        <p:blipFill>
          <a:blip r:embed="rId131" cstate="print">
            <a:extLst>
              <a:ext uri="{28A0092B-C50C-407E-A947-70E740481C1C}">
                <a14:useLocalDpi xmlns:a14="http://schemas.microsoft.com/office/drawing/2010/main" val="0"/>
              </a:ext>
            </a:extLst>
          </a:blip>
          <a:srcRect/>
          <a:stretch>
            <a:fillRect/>
          </a:stretch>
        </p:blipFill>
        <p:spPr bwMode="auto">
          <a:xfrm>
            <a:off x="8889049" y="2637462"/>
            <a:ext cx="375018" cy="144858"/>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6" descr="T:\EIDA\Regions\Asia_East_Pac\Countries\Data checking\data viz\out-of-school photos\street child_BGD.jpg"/>
          <p:cNvPicPr>
            <a:picLocks noChangeAspect="1" noChangeArrowheads="1"/>
          </p:cNvPicPr>
          <p:nvPr/>
        </p:nvPicPr>
        <p:blipFill>
          <a:blip r:embed="rId132" cstate="print">
            <a:extLst>
              <a:ext uri="{28A0092B-C50C-407E-A947-70E740481C1C}">
                <a14:useLocalDpi xmlns:a14="http://schemas.microsoft.com/office/drawing/2010/main" val="0"/>
              </a:ext>
            </a:extLst>
          </a:blip>
          <a:srcRect/>
          <a:stretch>
            <a:fillRect/>
          </a:stretch>
        </p:blipFill>
        <p:spPr bwMode="auto">
          <a:xfrm>
            <a:off x="8889049" y="2429309"/>
            <a:ext cx="394520" cy="20706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7" descr="T:\EIDA\Regions\Asia_East_Pac\Countries\Data checking\data viz\out-of-school photos\selling adolescent_EGY.jpg"/>
          <p:cNvPicPr>
            <a:picLocks noChangeAspect="1" noChangeArrowheads="1"/>
          </p:cNvPicPr>
          <p:nvPr/>
        </p:nvPicPr>
        <p:blipFill>
          <a:blip r:embed="rId133" cstate="print">
            <a:extLst>
              <a:ext uri="{28A0092B-C50C-407E-A947-70E740481C1C}">
                <a14:useLocalDpi xmlns:a14="http://schemas.microsoft.com/office/drawing/2010/main" val="0"/>
              </a:ext>
            </a:extLst>
          </a:blip>
          <a:srcRect/>
          <a:stretch>
            <a:fillRect/>
          </a:stretch>
        </p:blipFill>
        <p:spPr bwMode="auto">
          <a:xfrm>
            <a:off x="8769352" y="2107006"/>
            <a:ext cx="260330" cy="325660"/>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8" descr="T:\EIDA\Regions\Asia_East_Pac\Countries\Data checking\data viz\out-of-school photos\sales child_NPL.jpg"/>
          <p:cNvPicPr>
            <a:picLocks noChangeAspect="1" noChangeArrowheads="1"/>
          </p:cNvPicPr>
          <p:nvPr/>
        </p:nvPicPr>
        <p:blipFill>
          <a:blip r:embed="rId134" cstate="print">
            <a:extLst>
              <a:ext uri="{28A0092B-C50C-407E-A947-70E740481C1C}">
                <a14:useLocalDpi xmlns:a14="http://schemas.microsoft.com/office/drawing/2010/main" val="0"/>
              </a:ext>
            </a:extLst>
          </a:blip>
          <a:srcRect/>
          <a:stretch>
            <a:fillRect/>
          </a:stretch>
        </p:blipFill>
        <p:spPr bwMode="auto">
          <a:xfrm>
            <a:off x="8065318" y="2327845"/>
            <a:ext cx="452944" cy="279176"/>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10" descr="T:\EIDA\Regions\Asia_East_Pac\Countries\Data checking\data viz\out-of-school photos\sales child_BEN.jpg"/>
          <p:cNvPicPr>
            <a:picLocks noChangeAspect="1" noChangeArrowheads="1"/>
          </p:cNvPicPr>
          <p:nvPr/>
        </p:nvPicPr>
        <p:blipFill>
          <a:blip r:embed="rId135" cstate="print">
            <a:extLst>
              <a:ext uri="{28A0092B-C50C-407E-A947-70E740481C1C}">
                <a14:useLocalDpi xmlns:a14="http://schemas.microsoft.com/office/drawing/2010/main" val="0"/>
              </a:ext>
            </a:extLst>
          </a:blip>
          <a:srcRect/>
          <a:stretch>
            <a:fillRect/>
          </a:stretch>
        </p:blipFill>
        <p:spPr bwMode="auto">
          <a:xfrm>
            <a:off x="7809422" y="2317921"/>
            <a:ext cx="255897" cy="210344"/>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3" descr="T:\EIDA\Regions\Asia_East_Pac\Countries\Data checking\data viz\out-of-school photos\girl worker_THA.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461879" y="2523247"/>
            <a:ext cx="394199" cy="254231"/>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4" descr="T:\EIDA\Regions\Asia_East_Pac\Countries\Data checking\data viz\out-of-school photos\girl worker_PAK.jpg"/>
          <p:cNvPicPr>
            <a:picLocks noChangeAspect="1" noChangeArrowheads="1"/>
          </p:cNvPicPr>
          <p:nvPr/>
        </p:nvPicPr>
        <p:blipFill>
          <a:blip r:embed="rId136" cstate="print">
            <a:extLst>
              <a:ext uri="{28A0092B-C50C-407E-A947-70E740481C1C}">
                <a14:useLocalDpi xmlns:a14="http://schemas.microsoft.com/office/drawing/2010/main" val="0"/>
              </a:ext>
            </a:extLst>
          </a:blip>
          <a:srcRect/>
          <a:stretch>
            <a:fillRect/>
          </a:stretch>
        </p:blipFill>
        <p:spPr bwMode="auto">
          <a:xfrm>
            <a:off x="7839831" y="2517042"/>
            <a:ext cx="268970" cy="205799"/>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19" descr="T:\EIDA\Regions\Asia_East_Pac\Countries\Data checking\data viz\out-of-school photos\children soldiers_PHL.jpg"/>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8546971" y="2661334"/>
            <a:ext cx="352547" cy="286086"/>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9" descr="T:\EIDA\Regions\Asia_East_Pac\Countries\Data checking\data viz\out-of-school photos\child labor_SDN.jpg"/>
          <p:cNvPicPr>
            <a:picLocks noChangeAspect="1" noChangeArrowheads="1"/>
          </p:cNvPicPr>
          <p:nvPr/>
        </p:nvPicPr>
        <p:blipFill>
          <a:blip r:embed="rId137" cstate="print">
            <a:extLst>
              <a:ext uri="{28A0092B-C50C-407E-A947-70E740481C1C}">
                <a14:useLocalDpi xmlns:a14="http://schemas.microsoft.com/office/drawing/2010/main" val="0"/>
              </a:ext>
            </a:extLst>
          </a:blip>
          <a:srcRect/>
          <a:stretch>
            <a:fillRect/>
          </a:stretch>
        </p:blipFill>
        <p:spPr bwMode="auto">
          <a:xfrm flipH="1">
            <a:off x="9264067" y="2555963"/>
            <a:ext cx="231726" cy="162231"/>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5" descr="T:\EIDA\Regions\Asia_East_Pac\Countries\Data checking\data viz\out-of-school photos\street child_BGD_2.jpg"/>
          <p:cNvPicPr>
            <a:picLocks noChangeAspect="1" noChangeArrowheads="1"/>
          </p:cNvPicPr>
          <p:nvPr/>
        </p:nvPicPr>
        <p:blipFill>
          <a:blip r:embed="rId138" cstate="print">
            <a:extLst>
              <a:ext uri="{28A0092B-C50C-407E-A947-70E740481C1C}">
                <a14:useLocalDpi xmlns:a14="http://schemas.microsoft.com/office/drawing/2010/main" val="0"/>
              </a:ext>
            </a:extLst>
          </a:blip>
          <a:srcRect/>
          <a:stretch>
            <a:fillRect/>
          </a:stretch>
        </p:blipFill>
        <p:spPr bwMode="auto">
          <a:xfrm>
            <a:off x="8108801" y="2555799"/>
            <a:ext cx="404344" cy="221679"/>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1" descr="T:\EIDA\Regions\Asia_East_Pac\Countries\Data checking\data viz\out-of-school photos\homeless children_COD.jpg"/>
          <p:cNvPicPr>
            <a:picLocks noChangeAspect="1" noChangeArrowheads="1"/>
          </p:cNvPicPr>
          <p:nvPr/>
        </p:nvPicPr>
        <p:blipFill>
          <a:blip r:embed="rId139" cstate="print">
            <a:extLst>
              <a:ext uri="{28A0092B-C50C-407E-A947-70E740481C1C}">
                <a14:useLocalDpi xmlns:a14="http://schemas.microsoft.com/office/drawing/2010/main" val="0"/>
              </a:ext>
            </a:extLst>
          </a:blip>
          <a:srcRect/>
          <a:stretch>
            <a:fillRect/>
          </a:stretch>
        </p:blipFill>
        <p:spPr bwMode="auto">
          <a:xfrm>
            <a:off x="9241010" y="3064228"/>
            <a:ext cx="254783" cy="259022"/>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12" descr="T:\EIDA\Regions\Asia_East_Pac\Countries\Data checking\data viz\out-of-school photos\girl workers_THA.jpg"/>
          <p:cNvPicPr>
            <a:picLocks noChangeAspect="1" noChangeArrowheads="1"/>
          </p:cNvPicPr>
          <p:nvPr/>
        </p:nvPicPr>
        <p:blipFill>
          <a:blip r:embed="rId140" cstate="print">
            <a:extLst>
              <a:ext uri="{28A0092B-C50C-407E-A947-70E740481C1C}">
                <a14:useLocalDpi xmlns:a14="http://schemas.microsoft.com/office/drawing/2010/main" val="0"/>
              </a:ext>
            </a:extLst>
          </a:blip>
          <a:srcRect/>
          <a:stretch>
            <a:fillRect/>
          </a:stretch>
        </p:blipFill>
        <p:spPr bwMode="auto">
          <a:xfrm>
            <a:off x="7607337" y="2708604"/>
            <a:ext cx="489331" cy="36234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5" descr="T:\EIDA\Regions\Asia_East_Pac\Countries\Data checking\data viz\out-of-school photos\girl worker_CHN.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7426236" y="2669608"/>
            <a:ext cx="335001" cy="448526"/>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2" descr="T:\EIDA\Regions\Asia_East_Pac\Countries\Data checking\data viz\out-of-school photos\child labour_PER.jpg"/>
          <p:cNvPicPr>
            <a:picLocks noChangeAspect="1" noChangeArrowheads="1"/>
          </p:cNvPicPr>
          <p:nvPr/>
        </p:nvPicPr>
        <p:blipFill>
          <a:blip r:embed="rId141" cstate="print">
            <a:extLst>
              <a:ext uri="{28A0092B-C50C-407E-A947-70E740481C1C}">
                <a14:useLocalDpi xmlns:a14="http://schemas.microsoft.com/office/drawing/2010/main" val="0"/>
              </a:ext>
            </a:extLst>
          </a:blip>
          <a:srcRect/>
          <a:stretch>
            <a:fillRect/>
          </a:stretch>
        </p:blipFill>
        <p:spPr bwMode="auto">
          <a:xfrm>
            <a:off x="9259677" y="2726931"/>
            <a:ext cx="236117" cy="349328"/>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3" descr="T:\EIDA\Regions\Asia_East_Pac\Countries\Data checking\data viz\out-of-school photos\child labour_PAK.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8563252" y="2851320"/>
            <a:ext cx="344409" cy="366999"/>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4" descr="T:\EIDA\Regions\Asia_East_Pac\Countries\Data checking\data viz\out-of-school photos\child labour_IND.jpg"/>
          <p:cNvPicPr>
            <a:picLocks noChangeAspect="1" noChangeArrowheads="1"/>
          </p:cNvPicPr>
          <p:nvPr/>
        </p:nvPicPr>
        <p:blipFill>
          <a:blip r:embed="rId142" cstate="print">
            <a:extLst>
              <a:ext uri="{28A0092B-C50C-407E-A947-70E740481C1C}">
                <a14:useLocalDpi xmlns:a14="http://schemas.microsoft.com/office/drawing/2010/main" val="0"/>
              </a:ext>
            </a:extLst>
          </a:blip>
          <a:srcRect/>
          <a:stretch>
            <a:fillRect/>
          </a:stretch>
        </p:blipFill>
        <p:spPr bwMode="auto">
          <a:xfrm>
            <a:off x="8899517" y="2777479"/>
            <a:ext cx="360159" cy="222345"/>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7" descr="T:\EIDA\Regions\Asia_East_Pac\Countries\Data checking\data viz\out-of-school photos\child labor_TAN.jpg"/>
          <p:cNvPicPr>
            <a:picLocks noChangeAspect="1" noChangeArrowheads="1"/>
          </p:cNvPicPr>
          <p:nvPr/>
        </p:nvPicPr>
        <p:blipFill>
          <a:blip r:embed="rId143" cstate="print">
            <a:extLst>
              <a:ext uri="{28A0092B-C50C-407E-A947-70E740481C1C}">
                <a14:useLocalDpi xmlns:a14="http://schemas.microsoft.com/office/drawing/2010/main" val="0"/>
              </a:ext>
            </a:extLst>
          </a:blip>
          <a:srcRect/>
          <a:stretch>
            <a:fillRect/>
          </a:stretch>
        </p:blipFill>
        <p:spPr bwMode="auto">
          <a:xfrm>
            <a:off x="8889049" y="2991854"/>
            <a:ext cx="370626" cy="181721"/>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30" descr="T:\EIDA\Regions\Asia_East_Pac\Countries\Data checking\data viz\out-of-school photos\child labor_AFG_2.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211571" y="3117923"/>
            <a:ext cx="355489" cy="213151"/>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16" descr="T:\EIDA\Regions\Asia_East_Pac\Countries\Data checking\data viz\out-of-school photos\girl worker_BOL.jpg"/>
          <p:cNvPicPr>
            <a:picLocks noChangeAspect="1" noChangeArrowheads="1"/>
          </p:cNvPicPr>
          <p:nvPr/>
        </p:nvPicPr>
        <p:blipFill>
          <a:blip r:embed="rId144" cstate="print">
            <a:extLst>
              <a:ext uri="{28A0092B-C50C-407E-A947-70E740481C1C}">
                <a14:useLocalDpi xmlns:a14="http://schemas.microsoft.com/office/drawing/2010/main" val="0"/>
              </a:ext>
            </a:extLst>
          </a:blip>
          <a:srcRect/>
          <a:stretch>
            <a:fillRect/>
          </a:stretch>
        </p:blipFill>
        <p:spPr bwMode="auto">
          <a:xfrm>
            <a:off x="8567060" y="3117922"/>
            <a:ext cx="339312" cy="21739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17" descr="T:\EIDA\Regions\Asia_East_Pac\Countries\Data checking\data viz\out-of-school photos\girl with small children_AFG.jpg"/>
          <p:cNvPicPr>
            <a:picLocks noChangeAspect="1" noChangeArrowheads="1"/>
          </p:cNvPicPr>
          <p:nvPr/>
        </p:nvPicPr>
        <p:blipFill>
          <a:blip r:embed="rId145" cstate="print">
            <a:extLst>
              <a:ext uri="{28A0092B-C50C-407E-A947-70E740481C1C}">
                <a14:useLocalDpi xmlns:a14="http://schemas.microsoft.com/office/drawing/2010/main" val="0"/>
              </a:ext>
            </a:extLst>
          </a:blip>
          <a:srcRect/>
          <a:stretch>
            <a:fillRect/>
          </a:stretch>
        </p:blipFill>
        <p:spPr bwMode="auto">
          <a:xfrm>
            <a:off x="8884191" y="3136448"/>
            <a:ext cx="399378" cy="228481"/>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10" descr="T:\EIDA\Regions\Asia_East_Pac\Countries\Data checking\data viz\out-of-school photos\sales child_BEN.jpg"/>
          <p:cNvPicPr>
            <a:picLocks noChangeAspect="1" noChangeArrowheads="1"/>
          </p:cNvPicPr>
          <p:nvPr/>
        </p:nvPicPr>
        <p:blipFill>
          <a:blip r:embed="rId146" cstate="print">
            <a:extLst>
              <a:ext uri="{28A0092B-C50C-407E-A947-70E740481C1C}">
                <a14:useLocalDpi xmlns:a14="http://schemas.microsoft.com/office/drawing/2010/main" val="0"/>
              </a:ext>
            </a:extLst>
          </a:blip>
          <a:srcRect/>
          <a:stretch>
            <a:fillRect/>
          </a:stretch>
        </p:blipFill>
        <p:spPr bwMode="auto">
          <a:xfrm>
            <a:off x="8076396" y="2719435"/>
            <a:ext cx="464937" cy="321688"/>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38" descr="T:\EIDA\Regions\Asia_East_Pac\Countries\Data checking\data viz\out-of-school photos\Big picture_child soldiers_DRC.jpg"/>
          <p:cNvPicPr>
            <a:picLocks noChangeAspect="1" noChangeArrowheads="1"/>
          </p:cNvPicPr>
          <p:nvPr/>
        </p:nvPicPr>
        <p:blipFill>
          <a:blip r:embed="rId147" cstate="print">
            <a:extLst>
              <a:ext uri="{28A0092B-C50C-407E-A947-70E740481C1C}">
                <a14:useLocalDpi xmlns:a14="http://schemas.microsoft.com/office/drawing/2010/main" val="0"/>
              </a:ext>
            </a:extLst>
          </a:blip>
          <a:srcRect/>
          <a:stretch>
            <a:fillRect/>
          </a:stretch>
        </p:blipFill>
        <p:spPr bwMode="auto">
          <a:xfrm>
            <a:off x="8211571" y="3325484"/>
            <a:ext cx="209059" cy="22901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0" descr="T:\EIDA\Regions\Asia_East_Pac\Countries\Data checking\data viz\out-of-school photos\child worker_NIG.jpg"/>
          <p:cNvPicPr>
            <a:picLocks noChangeAspect="1" noChangeArrowheads="1"/>
          </p:cNvPicPr>
          <p:nvPr/>
        </p:nvPicPr>
        <p:blipFill>
          <a:blip r:embed="rId148" cstate="print">
            <a:extLst>
              <a:ext uri="{28A0092B-C50C-407E-A947-70E740481C1C}">
                <a14:useLocalDpi xmlns:a14="http://schemas.microsoft.com/office/drawing/2010/main" val="0"/>
              </a:ext>
            </a:extLst>
          </a:blip>
          <a:srcRect/>
          <a:stretch>
            <a:fillRect/>
          </a:stretch>
        </p:blipFill>
        <p:spPr bwMode="auto">
          <a:xfrm>
            <a:off x="8425870" y="3338515"/>
            <a:ext cx="204447" cy="175314"/>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1" descr="T:\EIDA\Regions\Asia_East_Pac\Countries\Data checking\data viz\out-of-school photos\child weaver_PAK.jpg"/>
          <p:cNvPicPr>
            <a:picLocks noChangeAspect="1" noChangeArrowheads="1"/>
          </p:cNvPicPr>
          <p:nvPr/>
        </p:nvPicPr>
        <p:blipFill>
          <a:blip r:embed="rId149" cstate="print">
            <a:extLst>
              <a:ext uri="{28A0092B-C50C-407E-A947-70E740481C1C}">
                <a14:useLocalDpi xmlns:a14="http://schemas.microsoft.com/office/drawing/2010/main" val="0"/>
              </a:ext>
            </a:extLst>
          </a:blip>
          <a:srcRect/>
          <a:stretch>
            <a:fillRect/>
          </a:stretch>
        </p:blipFill>
        <p:spPr bwMode="auto">
          <a:xfrm>
            <a:off x="8622615" y="3495249"/>
            <a:ext cx="256818" cy="193884"/>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32" descr="T:\EIDA\Regions\Asia_East_Pac\Countries\Data checking\data viz\out-of-school photos\boy worker_ETH.jpg"/>
          <p:cNvPicPr>
            <a:picLocks noChangeAspect="1" noChangeArrowheads="1"/>
          </p:cNvPicPr>
          <p:nvPr/>
        </p:nvPicPr>
        <p:blipFill>
          <a:blip r:embed="rId150" cstate="print">
            <a:extLst>
              <a:ext uri="{28A0092B-C50C-407E-A947-70E740481C1C}">
                <a14:useLocalDpi xmlns:a14="http://schemas.microsoft.com/office/drawing/2010/main" val="0"/>
              </a:ext>
            </a:extLst>
          </a:blip>
          <a:srcRect/>
          <a:stretch>
            <a:fillRect/>
          </a:stretch>
        </p:blipFill>
        <p:spPr bwMode="auto">
          <a:xfrm>
            <a:off x="9138525" y="3507475"/>
            <a:ext cx="329116" cy="224748"/>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36" descr="T:\EIDA\Regions\Asia_East_Pac\Countries\Data checking\data viz\out-of-school photos\Big picture_working girl_BEN.jpg"/>
          <p:cNvPicPr>
            <a:picLocks noChangeAspect="1" noChangeArrowheads="1"/>
          </p:cNvPicPr>
          <p:nvPr/>
        </p:nvPicPr>
        <p:blipFill>
          <a:blip r:embed="rId151" cstate="print">
            <a:extLst>
              <a:ext uri="{28A0092B-C50C-407E-A947-70E740481C1C}">
                <a14:useLocalDpi xmlns:a14="http://schemas.microsoft.com/office/drawing/2010/main" val="0"/>
              </a:ext>
            </a:extLst>
          </a:blip>
          <a:srcRect/>
          <a:stretch>
            <a:fillRect/>
          </a:stretch>
        </p:blipFill>
        <p:spPr bwMode="auto">
          <a:xfrm>
            <a:off x="8608142" y="3306978"/>
            <a:ext cx="319960" cy="199081"/>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37" descr="T:\EIDA\Regions\Asia_East_Pac\Countries\Data checking\data viz\out-of-school photos\Big picture_working girl and children_THA.jpg"/>
          <p:cNvPicPr>
            <a:picLocks noChangeAspect="1" noChangeArrowheads="1"/>
          </p:cNvPicPr>
          <p:nvPr/>
        </p:nvPicPr>
        <p:blipFill>
          <a:blip r:embed="rId152" cstate="print">
            <a:extLst>
              <a:ext uri="{28A0092B-C50C-407E-A947-70E740481C1C}">
                <a14:useLocalDpi xmlns:a14="http://schemas.microsoft.com/office/drawing/2010/main" val="0"/>
              </a:ext>
            </a:extLst>
          </a:blip>
          <a:srcRect/>
          <a:stretch>
            <a:fillRect/>
          </a:stretch>
        </p:blipFill>
        <p:spPr bwMode="auto">
          <a:xfrm>
            <a:off x="8898683" y="3320677"/>
            <a:ext cx="467530" cy="231892"/>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5" descr="T:\EIDA\Regions\Asia_East_Pac\Countries\Data checking\data viz\out-of-school photos\street child_BGD_2.jpg"/>
          <p:cNvPicPr>
            <a:picLocks noChangeAspect="1" noChangeArrowheads="1"/>
          </p:cNvPicPr>
          <p:nvPr/>
        </p:nvPicPr>
        <p:blipFill>
          <a:blip r:embed="rId153" cstate="print">
            <a:extLst>
              <a:ext uri="{28A0092B-C50C-407E-A947-70E740481C1C}">
                <a14:useLocalDpi xmlns:a14="http://schemas.microsoft.com/office/drawing/2010/main" val="0"/>
              </a:ext>
            </a:extLst>
          </a:blip>
          <a:srcRect/>
          <a:stretch>
            <a:fillRect/>
          </a:stretch>
        </p:blipFill>
        <p:spPr bwMode="auto">
          <a:xfrm>
            <a:off x="8590277" y="2415858"/>
            <a:ext cx="287618" cy="31282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5" descr="T:\EIDA\Regions\Asia_East_Pac\Countries\Data checking\data viz\out-of-school photos\street child_BGD_2.jpg"/>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474688" y="3598646"/>
            <a:ext cx="319407" cy="371776"/>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7" descr="T:\EIDA\Regions\Asia_East_Pac\Countries\Data checking\data viz\out-of-school photos\selling adolescent_EGY.jpg"/>
          <p:cNvPicPr>
            <a:picLocks noChangeAspect="1" noChangeArrowheads="1"/>
          </p:cNvPicPr>
          <p:nvPr/>
        </p:nvPicPr>
        <p:blipFill>
          <a:blip r:embed="rId154" cstate="print">
            <a:extLst>
              <a:ext uri="{28A0092B-C50C-407E-A947-70E740481C1C}">
                <a14:useLocalDpi xmlns:a14="http://schemas.microsoft.com/office/drawing/2010/main" val="0"/>
              </a:ext>
            </a:extLst>
          </a:blip>
          <a:srcRect/>
          <a:stretch>
            <a:fillRect/>
          </a:stretch>
        </p:blipFill>
        <p:spPr bwMode="auto">
          <a:xfrm>
            <a:off x="8832698" y="3901066"/>
            <a:ext cx="231640" cy="27324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13" descr="T:\EIDA\Regions\Asia_East_Pac\Countries\Data checking\data viz\out-of-school photos\girl worker_THA.jpg"/>
          <p:cNvPicPr>
            <a:picLocks noChangeAspect="1" noChangeArrowheads="1"/>
          </p:cNvPicPr>
          <p:nvPr/>
        </p:nvPicPr>
        <p:blipFill>
          <a:blip r:embed="rId155" cstate="print">
            <a:extLst>
              <a:ext uri="{28A0092B-C50C-407E-A947-70E740481C1C}">
                <a14:useLocalDpi xmlns:a14="http://schemas.microsoft.com/office/drawing/2010/main" val="0"/>
              </a:ext>
            </a:extLst>
          </a:blip>
          <a:srcRect/>
          <a:stretch>
            <a:fillRect/>
          </a:stretch>
        </p:blipFill>
        <p:spPr bwMode="auto">
          <a:xfrm>
            <a:off x="8420630" y="3436655"/>
            <a:ext cx="209687" cy="257618"/>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descr="T:\EIDA\Regions\Asia_East_Pac\Countries\Data checking\data viz\out-of-school photos\working boy_BOL.jpg"/>
          <p:cNvPicPr>
            <a:picLocks noChangeAspect="1" noChangeArrowheads="1"/>
          </p:cNvPicPr>
          <p:nvPr/>
        </p:nvPicPr>
        <p:blipFill>
          <a:blip r:embed="rId156" cstate="print">
            <a:extLst>
              <a:ext uri="{28A0092B-C50C-407E-A947-70E740481C1C}">
                <a14:useLocalDpi xmlns:a14="http://schemas.microsoft.com/office/drawing/2010/main" val="0"/>
              </a:ext>
            </a:extLst>
          </a:blip>
          <a:srcRect/>
          <a:stretch>
            <a:fillRect/>
          </a:stretch>
        </p:blipFill>
        <p:spPr bwMode="auto">
          <a:xfrm>
            <a:off x="8784795" y="3684124"/>
            <a:ext cx="279543" cy="22664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0" descr="T:\EIDA\Regions\Asia_East_Pac\Countries\Data checking\data viz\out-of-school photos\sales child_BEN.jpg"/>
          <p:cNvPicPr>
            <a:picLocks noChangeAspect="1" noChangeArrowheads="1"/>
          </p:cNvPicPr>
          <p:nvPr/>
        </p:nvPicPr>
        <p:blipFill>
          <a:blip r:embed="rId157" cstate="print">
            <a:extLst>
              <a:ext uri="{28A0092B-C50C-407E-A947-70E740481C1C}">
                <a14:useLocalDpi xmlns:a14="http://schemas.microsoft.com/office/drawing/2010/main" val="0"/>
              </a:ext>
            </a:extLst>
          </a:blip>
          <a:srcRect/>
          <a:stretch>
            <a:fillRect/>
          </a:stretch>
        </p:blipFill>
        <p:spPr bwMode="auto">
          <a:xfrm>
            <a:off x="8587155" y="3883366"/>
            <a:ext cx="266849" cy="227447"/>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3" descr="T:\EIDA\Regions\Asia_East_Pac\Countries\Data checking\data viz\out-of-school photos\working adolescent_PAK.jpg"/>
          <p:cNvPicPr>
            <a:picLocks noChangeAspect="1" noChangeArrowheads="1"/>
          </p:cNvPicPr>
          <p:nvPr/>
        </p:nvPicPr>
        <p:blipFill>
          <a:blip r:embed="rId158" cstate="print">
            <a:extLst>
              <a:ext uri="{28A0092B-C50C-407E-A947-70E740481C1C}">
                <a14:useLocalDpi xmlns:a14="http://schemas.microsoft.com/office/drawing/2010/main" val="0"/>
              </a:ext>
            </a:extLst>
          </a:blip>
          <a:srcRect/>
          <a:stretch>
            <a:fillRect/>
          </a:stretch>
        </p:blipFill>
        <p:spPr bwMode="auto">
          <a:xfrm>
            <a:off x="8211571" y="3545425"/>
            <a:ext cx="353651" cy="200064"/>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6" descr="T:\EIDA\Regions\Asia_East_Pac\Countries\Data checking\data viz\out-of-school photos\girl worker_BOL.jpg"/>
          <p:cNvPicPr>
            <a:picLocks noChangeAspect="1" noChangeArrowheads="1"/>
          </p:cNvPicPr>
          <p:nvPr/>
        </p:nvPicPr>
        <p:blipFill>
          <a:blip r:embed="rId159" cstate="print">
            <a:extLst>
              <a:ext uri="{28A0092B-C50C-407E-A947-70E740481C1C}">
                <a14:useLocalDpi xmlns:a14="http://schemas.microsoft.com/office/drawing/2010/main" val="0"/>
              </a:ext>
            </a:extLst>
          </a:blip>
          <a:srcRect/>
          <a:stretch>
            <a:fillRect/>
          </a:stretch>
        </p:blipFill>
        <p:spPr bwMode="auto">
          <a:xfrm>
            <a:off x="9057624" y="3923837"/>
            <a:ext cx="249462" cy="243329"/>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18" descr="T:\EIDA\Regions\Asia_East_Pac\Countries\Data checking\data viz\out-of-school photos\girl soldier_DRC.jpg"/>
          <p:cNvPicPr>
            <a:picLocks noChangeAspect="1" noChangeArrowheads="1"/>
          </p:cNvPicPr>
          <p:nvPr/>
        </p:nvPicPr>
        <p:blipFill>
          <a:blip r:embed="rId160" cstate="print">
            <a:extLst>
              <a:ext uri="{28A0092B-C50C-407E-A947-70E740481C1C}">
                <a14:useLocalDpi xmlns:a14="http://schemas.microsoft.com/office/drawing/2010/main" val="0"/>
              </a:ext>
            </a:extLst>
          </a:blip>
          <a:srcRect/>
          <a:stretch>
            <a:fillRect/>
          </a:stretch>
        </p:blipFill>
        <p:spPr bwMode="auto">
          <a:xfrm>
            <a:off x="9064338" y="3720486"/>
            <a:ext cx="409482" cy="211051"/>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5" descr="T:\EIDA\Regions\Asia_East_Pac\Countries\Data checking\data viz\out-of-school photos\child labour_BOL.jpg"/>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8599600" y="4073814"/>
            <a:ext cx="247730" cy="281122"/>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31" descr="T:\EIDA\Regions\Asia_East_Pac\Countries\Data checking\data viz\out-of-school photos\child labor_AFG.jpg"/>
          <p:cNvPicPr>
            <a:picLocks noChangeAspect="1" noChangeArrowheads="1"/>
          </p:cNvPicPr>
          <p:nvPr/>
        </p:nvPicPr>
        <p:blipFill>
          <a:blip r:embed="rId161" cstate="print">
            <a:extLst>
              <a:ext uri="{28A0092B-C50C-407E-A947-70E740481C1C}">
                <a14:useLocalDpi xmlns:a14="http://schemas.microsoft.com/office/drawing/2010/main" val="0"/>
              </a:ext>
            </a:extLst>
          </a:blip>
          <a:srcRect/>
          <a:stretch>
            <a:fillRect/>
          </a:stretch>
        </p:blipFill>
        <p:spPr bwMode="auto">
          <a:xfrm>
            <a:off x="8832699" y="4172060"/>
            <a:ext cx="219692" cy="24197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40" descr="T:\EIDA\Regions\Asia_East_Pac\Countries\Data checking\data viz\out-of-school photos\adolescent girl worker_NPL.jpg"/>
          <p:cNvPicPr>
            <a:picLocks noChangeAspect="1" noChangeArrowheads="1"/>
          </p:cNvPicPr>
          <p:nvPr/>
        </p:nvPicPr>
        <p:blipFill>
          <a:blip r:embed="rId162" cstate="print">
            <a:extLst>
              <a:ext uri="{28A0092B-C50C-407E-A947-70E740481C1C}">
                <a14:useLocalDpi xmlns:a14="http://schemas.microsoft.com/office/drawing/2010/main" val="0"/>
              </a:ext>
            </a:extLst>
          </a:blip>
          <a:srcRect/>
          <a:stretch>
            <a:fillRect/>
          </a:stretch>
        </p:blipFill>
        <p:spPr bwMode="auto">
          <a:xfrm>
            <a:off x="9054586" y="4174567"/>
            <a:ext cx="219070" cy="245077"/>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34" descr="T:\EIDA\Regions\Asia_East_Pac\Countries\Data checking\data viz\out-of-school photos\boy worker_BOL.jpg"/>
          <p:cNvPicPr>
            <a:picLocks noChangeAspect="1" noChangeArrowheads="1"/>
          </p:cNvPicPr>
          <p:nvPr/>
        </p:nvPicPr>
        <p:blipFill>
          <a:blip r:embed="rId163" cstate="print">
            <a:extLst>
              <a:ext uri="{28A0092B-C50C-407E-A947-70E740481C1C}">
                <a14:useLocalDpi xmlns:a14="http://schemas.microsoft.com/office/drawing/2010/main" val="0"/>
              </a:ext>
            </a:extLst>
          </a:blip>
          <a:srcRect/>
          <a:stretch>
            <a:fillRect/>
          </a:stretch>
        </p:blipFill>
        <p:spPr bwMode="auto">
          <a:xfrm>
            <a:off x="9269759" y="4271577"/>
            <a:ext cx="205888" cy="210866"/>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4" descr="T:\EIDA\Regions\Asia_East_Pac\Countries\Data checking\data viz\out-of-school photos\textile child labour_MMR.jpg"/>
          <p:cNvPicPr>
            <a:picLocks noChangeAspect="1" noChangeArrowheads="1"/>
          </p:cNvPicPr>
          <p:nvPr/>
        </p:nvPicPr>
        <p:blipFill>
          <a:blip r:embed="rId164" cstate="print">
            <a:extLst>
              <a:ext uri="{28A0092B-C50C-407E-A947-70E740481C1C}">
                <a14:useLocalDpi xmlns:a14="http://schemas.microsoft.com/office/drawing/2010/main" val="0"/>
              </a:ext>
            </a:extLst>
          </a:blip>
          <a:srcRect/>
          <a:stretch>
            <a:fillRect/>
          </a:stretch>
        </p:blipFill>
        <p:spPr bwMode="auto">
          <a:xfrm>
            <a:off x="8857983" y="4405353"/>
            <a:ext cx="415672" cy="175784"/>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6" descr="T:\EIDA\Regions\Asia_East_Pac\Countries\Data checking\data viz\out-of-school photos\street child_BGD.jpg"/>
          <p:cNvPicPr>
            <a:picLocks noChangeAspect="1" noChangeArrowheads="1"/>
          </p:cNvPicPr>
          <p:nvPr/>
        </p:nvPicPr>
        <p:blipFill>
          <a:blip r:embed="rId165" cstate="print">
            <a:extLst>
              <a:ext uri="{28A0092B-C50C-407E-A947-70E740481C1C}">
                <a14:useLocalDpi xmlns:a14="http://schemas.microsoft.com/office/drawing/2010/main" val="0"/>
              </a:ext>
            </a:extLst>
          </a:blip>
          <a:srcRect/>
          <a:stretch>
            <a:fillRect/>
          </a:stretch>
        </p:blipFill>
        <p:spPr bwMode="auto">
          <a:xfrm>
            <a:off x="7524624" y="3864552"/>
            <a:ext cx="326588" cy="216878"/>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4" descr="T:\EIDA\Regions\Asia_East_Pac\Countries\Data checking\data viz\out-of-school photos\child labour_IND.jpg"/>
          <p:cNvPicPr>
            <a:picLocks noChangeAspect="1" noChangeArrowheads="1"/>
          </p:cNvPicPr>
          <p:nvPr/>
        </p:nvPicPr>
        <p:blipFill>
          <a:blip r:embed="rId166" cstate="print">
            <a:extLst>
              <a:ext uri="{28A0092B-C50C-407E-A947-70E740481C1C}">
                <a14:useLocalDpi xmlns:a14="http://schemas.microsoft.com/office/drawing/2010/main" val="0"/>
              </a:ext>
            </a:extLst>
          </a:blip>
          <a:srcRect/>
          <a:stretch>
            <a:fillRect/>
          </a:stretch>
        </p:blipFill>
        <p:spPr bwMode="auto">
          <a:xfrm>
            <a:off x="8595271" y="4306550"/>
            <a:ext cx="276165" cy="274586"/>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32" descr="T:\EIDA\Regions\Asia_East_Pac\Countries\Data checking\data viz\out-of-school photos\boy worker_ETH.jpg"/>
          <p:cNvPicPr>
            <a:picLocks noChangeAspect="1" noChangeArrowheads="1"/>
          </p:cNvPicPr>
          <p:nvPr/>
        </p:nvPicPr>
        <p:blipFill>
          <a:blip r:embed="rId167" cstate="print">
            <a:extLst>
              <a:ext uri="{28A0092B-C50C-407E-A947-70E740481C1C}">
                <a14:useLocalDpi xmlns:a14="http://schemas.microsoft.com/office/drawing/2010/main" val="0"/>
              </a:ext>
            </a:extLst>
          </a:blip>
          <a:srcRect/>
          <a:stretch>
            <a:fillRect/>
          </a:stretch>
        </p:blipFill>
        <p:spPr bwMode="auto">
          <a:xfrm>
            <a:off x="9261912" y="4474040"/>
            <a:ext cx="211909" cy="224748"/>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10" descr="T:\EIDA\Regions\Asia_East_Pac\Countries\Data checking\data viz\out-of-school photos\sales child_BEN.jpg"/>
          <p:cNvPicPr>
            <a:picLocks noChangeAspect="1" noChangeArrowheads="1"/>
          </p:cNvPicPr>
          <p:nvPr/>
        </p:nvPicPr>
        <p:blipFill>
          <a:blip r:embed="rId168" cstate="print">
            <a:extLst>
              <a:ext uri="{28A0092B-C50C-407E-A947-70E740481C1C}">
                <a14:useLocalDpi xmlns:a14="http://schemas.microsoft.com/office/drawing/2010/main" val="0"/>
              </a:ext>
            </a:extLst>
          </a:blip>
          <a:srcRect/>
          <a:stretch>
            <a:fillRect/>
          </a:stretch>
        </p:blipFill>
        <p:spPr bwMode="auto">
          <a:xfrm>
            <a:off x="7843131" y="3864552"/>
            <a:ext cx="335363" cy="200128"/>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15" descr="T:\EIDA\Regions\Asia_East_Pac\Countries\Data checking\data viz\out-of-school photos\girl worker_CHN.jpg"/>
          <p:cNvPicPr>
            <a:picLocks noChangeAspect="1" noChangeArrowheads="1"/>
          </p:cNvPicPr>
          <p:nvPr/>
        </p:nvPicPr>
        <p:blipFill>
          <a:blip r:embed="rId169" cstate="print">
            <a:extLst>
              <a:ext uri="{28A0092B-C50C-407E-A947-70E740481C1C}">
                <a14:useLocalDpi xmlns:a14="http://schemas.microsoft.com/office/drawing/2010/main" val="0"/>
              </a:ext>
            </a:extLst>
          </a:blip>
          <a:srcRect/>
          <a:stretch>
            <a:fillRect/>
          </a:stretch>
        </p:blipFill>
        <p:spPr bwMode="auto">
          <a:xfrm>
            <a:off x="9273656" y="3913589"/>
            <a:ext cx="200165" cy="363496"/>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1" descr="T:\EIDA\Regions\Asia_East_Pac\Countries\Data checking\data viz\out-of-school photos\child weaver_PAK.jpg"/>
          <p:cNvPicPr>
            <a:picLocks noChangeAspect="1" noChangeArrowheads="1"/>
          </p:cNvPicPr>
          <p:nvPr/>
        </p:nvPicPr>
        <p:blipFill>
          <a:blip r:embed="rId170" cstate="print">
            <a:extLst>
              <a:ext uri="{28A0092B-C50C-407E-A947-70E740481C1C}">
                <a14:useLocalDpi xmlns:a14="http://schemas.microsoft.com/office/drawing/2010/main" val="0"/>
              </a:ext>
            </a:extLst>
          </a:blip>
          <a:srcRect/>
          <a:stretch>
            <a:fillRect/>
          </a:stretch>
        </p:blipFill>
        <p:spPr bwMode="auto">
          <a:xfrm>
            <a:off x="8178493" y="3871810"/>
            <a:ext cx="242136" cy="229864"/>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8" descr="T:\EIDA\Regions\Asia_East_Pac\Countries\Data checking\data viz\out-of-school photos\sales child_NPL.jpg"/>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773329" y="4575159"/>
            <a:ext cx="207306" cy="301749"/>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9" descr="T:\EIDA\Regions\Asia_East_Pac\Countries\Data checking\data viz\out-of-school photos\sales child_MMR.jpg"/>
          <p:cNvPicPr>
            <a:picLocks noChangeAspect="1" noChangeArrowheads="1"/>
          </p:cNvPicPr>
          <p:nvPr/>
        </p:nvPicPr>
        <p:blipFill>
          <a:blip r:embed="rId171" cstate="print">
            <a:extLst>
              <a:ext uri="{28A0092B-C50C-407E-A947-70E740481C1C}">
                <a14:useLocalDpi xmlns:a14="http://schemas.microsoft.com/office/drawing/2010/main" val="0"/>
              </a:ext>
            </a:extLst>
          </a:blip>
          <a:srcRect/>
          <a:stretch>
            <a:fillRect/>
          </a:stretch>
        </p:blipFill>
        <p:spPr bwMode="auto">
          <a:xfrm>
            <a:off x="7524626" y="4614199"/>
            <a:ext cx="257864" cy="279671"/>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descr="T:\EIDA\Regions\Asia_East_Pac\Countries\Data checking\data viz\out-of-school photos\girl worker_PAK.jp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7787450" y="4393009"/>
            <a:ext cx="268970" cy="178868"/>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18" descr="T:\EIDA\Regions\Asia_East_Pac\Countries\Data checking\data viz\out-of-school photos\girl soldier_DRC.jpg"/>
          <p:cNvPicPr>
            <a:picLocks noChangeAspect="1" noChangeArrowheads="1"/>
          </p:cNvPicPr>
          <p:nvPr/>
        </p:nvPicPr>
        <p:blipFill>
          <a:blip r:embed="rId172" cstate="print">
            <a:extLst>
              <a:ext uri="{28A0092B-C50C-407E-A947-70E740481C1C}">
                <a14:useLocalDpi xmlns:a14="http://schemas.microsoft.com/office/drawing/2010/main" val="0"/>
              </a:ext>
            </a:extLst>
          </a:blip>
          <a:srcRect/>
          <a:stretch>
            <a:fillRect/>
          </a:stretch>
        </p:blipFill>
        <p:spPr bwMode="auto">
          <a:xfrm>
            <a:off x="7787449" y="4255339"/>
            <a:ext cx="385287" cy="150015"/>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9" descr="T:\EIDA\Regions\Asia_East_Pac\Countries\Data checking\data viz\out-of-school photos\child labor_SDN.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8980635" y="4575158"/>
            <a:ext cx="284248" cy="231780"/>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0" descr="T:\EIDA\Regions\Asia_East_Pac\Countries\Data checking\data viz\out-of-school photos\child worker_NIG.jpg"/>
          <p:cNvPicPr>
            <a:picLocks noChangeAspect="1" noChangeArrowheads="1"/>
          </p:cNvPicPr>
          <p:nvPr/>
        </p:nvPicPr>
        <p:blipFill>
          <a:blip r:embed="rId173" cstate="print">
            <a:extLst>
              <a:ext uri="{28A0092B-C50C-407E-A947-70E740481C1C}">
                <a14:useLocalDpi xmlns:a14="http://schemas.microsoft.com/office/drawing/2010/main" val="0"/>
              </a:ext>
            </a:extLst>
          </a:blip>
          <a:srcRect/>
          <a:stretch>
            <a:fillRect/>
          </a:stretch>
        </p:blipFill>
        <p:spPr bwMode="auto">
          <a:xfrm>
            <a:off x="7526514" y="4898642"/>
            <a:ext cx="337136" cy="236092"/>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6" descr="T:\EIDA\Regions\Asia_East_Pac\Countries\Data checking\data viz\out-of-school photos\child labour mine_BOL.jpg"/>
          <p:cNvPicPr>
            <a:picLocks noChangeAspect="1" noChangeArrowheads="1"/>
          </p:cNvPicPr>
          <p:nvPr/>
        </p:nvPicPr>
        <p:blipFill>
          <a:blip r:embed="rId174" cstate="print">
            <a:extLst>
              <a:ext uri="{28A0092B-C50C-407E-A947-70E740481C1C}">
                <a14:useLocalDpi xmlns:a14="http://schemas.microsoft.com/office/drawing/2010/main" val="0"/>
              </a:ext>
            </a:extLst>
          </a:blip>
          <a:srcRect/>
          <a:stretch>
            <a:fillRect/>
          </a:stretch>
        </p:blipFill>
        <p:spPr bwMode="auto">
          <a:xfrm>
            <a:off x="7524624" y="4362021"/>
            <a:ext cx="262826" cy="25988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31" descr="T:\EIDA\Regions\Asia_East_Pac\Countries\Data checking\data viz\out-of-school photos\child labor_AFG.jpg"/>
          <p:cNvPicPr>
            <a:picLocks noChangeAspect="1" noChangeArrowheads="1"/>
          </p:cNvPicPr>
          <p:nvPr/>
        </p:nvPicPr>
        <p:blipFill>
          <a:blip r:embed="rId175" cstate="print">
            <a:extLst>
              <a:ext uri="{28A0092B-C50C-407E-A947-70E740481C1C}">
                <a14:useLocalDpi xmlns:a14="http://schemas.microsoft.com/office/drawing/2010/main" val="0"/>
              </a:ext>
            </a:extLst>
          </a:blip>
          <a:srcRect/>
          <a:stretch>
            <a:fillRect/>
          </a:stretch>
        </p:blipFill>
        <p:spPr bwMode="auto">
          <a:xfrm>
            <a:off x="8056421" y="4407854"/>
            <a:ext cx="365840" cy="178560"/>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33" descr="T:\EIDA\Regions\Asia_East_Pac\Countries\Data checking\data viz\out-of-school photos\boy worker_EGY.jpg"/>
          <p:cNvPicPr>
            <a:picLocks noChangeAspect="1" noChangeArrowheads="1"/>
          </p:cNvPicPr>
          <p:nvPr/>
        </p:nvPicPr>
        <p:blipFill>
          <a:blip r:embed="rId176" cstate="print">
            <a:extLst>
              <a:ext uri="{28A0092B-C50C-407E-A947-70E740481C1C}">
                <a14:useLocalDpi xmlns:a14="http://schemas.microsoft.com/office/drawing/2010/main" val="0"/>
              </a:ext>
            </a:extLst>
          </a:blip>
          <a:srcRect/>
          <a:stretch>
            <a:fillRect/>
          </a:stretch>
        </p:blipFill>
        <p:spPr bwMode="auto">
          <a:xfrm>
            <a:off x="9264788" y="4692309"/>
            <a:ext cx="202853" cy="443104"/>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35" descr="T:\EIDA\Regions\Asia_East_Pac\Countries\Data checking\data viz\out-of-school photos\boy worker mine_BOL.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979295" y="4806938"/>
            <a:ext cx="286928" cy="198482"/>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33" descr="T:\EIDA\Regions\Asia_East_Pac\Countries\Data checking\data viz\out-of-school photos\boy worker_EGY.jpg"/>
          <p:cNvPicPr>
            <a:picLocks noChangeAspect="1" noChangeArrowheads="1"/>
          </p:cNvPicPr>
          <p:nvPr/>
        </p:nvPicPr>
        <p:blipFill>
          <a:blip r:embed="rId177" cstate="print">
            <a:extLst>
              <a:ext uri="{28A0092B-C50C-407E-A947-70E740481C1C}">
                <a14:useLocalDpi xmlns:a14="http://schemas.microsoft.com/office/drawing/2010/main" val="0"/>
              </a:ext>
            </a:extLst>
          </a:blip>
          <a:srcRect/>
          <a:stretch>
            <a:fillRect/>
          </a:stretch>
        </p:blipFill>
        <p:spPr bwMode="auto">
          <a:xfrm>
            <a:off x="8172737" y="4105679"/>
            <a:ext cx="247893" cy="299675"/>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38" descr="T:\EIDA\Regions\Asia_East_Pac\Countries\Data checking\data viz\out-of-school photos\Big picture_child soldiers_DRC.jpg"/>
          <p:cNvPicPr>
            <a:picLocks noChangeAspect="1" noChangeArrowheads="1"/>
          </p:cNvPicPr>
          <p:nvPr/>
        </p:nvPicPr>
        <p:blipFill>
          <a:blip r:embed="rId178" cstate="print">
            <a:extLst>
              <a:ext uri="{28A0092B-C50C-407E-A947-70E740481C1C}">
                <a14:useLocalDpi xmlns:a14="http://schemas.microsoft.com/office/drawing/2010/main" val="0"/>
              </a:ext>
            </a:extLst>
          </a:blip>
          <a:srcRect/>
          <a:stretch>
            <a:fillRect/>
          </a:stretch>
        </p:blipFill>
        <p:spPr bwMode="auto">
          <a:xfrm>
            <a:off x="7524625" y="4075676"/>
            <a:ext cx="262825" cy="287909"/>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4" descr="T:\EIDA\Regions\Asia_East_Pac\Countries\Data checking\data viz\out-of-school photos\textile child labour_MMR.jpg"/>
          <p:cNvPicPr>
            <a:picLocks noChangeAspect="1" noChangeArrowheads="1"/>
          </p:cNvPicPr>
          <p:nvPr/>
        </p:nvPicPr>
        <p:blipFill>
          <a:blip r:embed="rId179" cstate="print">
            <a:extLst>
              <a:ext uri="{28A0092B-C50C-407E-A947-70E740481C1C}">
                <a14:useLocalDpi xmlns:a14="http://schemas.microsoft.com/office/drawing/2010/main" val="0"/>
              </a:ext>
            </a:extLst>
          </a:blip>
          <a:srcRect/>
          <a:stretch>
            <a:fillRect/>
          </a:stretch>
        </p:blipFill>
        <p:spPr bwMode="auto">
          <a:xfrm>
            <a:off x="7782489" y="4058988"/>
            <a:ext cx="396004" cy="196350"/>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4" descr="T:\EIDA\Regions\Asia_East_Pac\Countries\Data checking\data viz\out-of-school photos\child labour_IND.jpg"/>
          <p:cNvPicPr>
            <a:picLocks noChangeAspect="1" noChangeArrowheads="1"/>
          </p:cNvPicPr>
          <p:nvPr/>
        </p:nvPicPr>
        <p:blipFill>
          <a:blip r:embed="rId180" cstate="print">
            <a:extLst>
              <a:ext uri="{28A0092B-C50C-407E-A947-70E740481C1C}">
                <a14:useLocalDpi xmlns:a14="http://schemas.microsoft.com/office/drawing/2010/main" val="0"/>
              </a:ext>
            </a:extLst>
          </a:blip>
          <a:srcRect/>
          <a:stretch>
            <a:fillRect/>
          </a:stretch>
        </p:blipFill>
        <p:spPr bwMode="auto">
          <a:xfrm>
            <a:off x="8054423" y="4588811"/>
            <a:ext cx="367838" cy="22234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13" descr="T:\EIDA\Regions\Asia_East_Pac\Countries\Data checking\data viz\out-of-school photos\girl worker_THA.jpg"/>
          <p:cNvPicPr>
            <a:picLocks noChangeAspect="1" noChangeArrowheads="1"/>
          </p:cNvPicPr>
          <p:nvPr/>
        </p:nvPicPr>
        <p:blipFill>
          <a:blip r:embed="rId181" cstate="print">
            <a:extLst>
              <a:ext uri="{28A0092B-C50C-407E-A947-70E740481C1C}">
                <a14:useLocalDpi xmlns:a14="http://schemas.microsoft.com/office/drawing/2010/main" val="0"/>
              </a:ext>
            </a:extLst>
          </a:blip>
          <a:srcRect/>
          <a:stretch>
            <a:fillRect/>
          </a:stretch>
        </p:blipFill>
        <p:spPr bwMode="auto">
          <a:xfrm>
            <a:off x="8948518" y="4998356"/>
            <a:ext cx="316110" cy="31260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37" descr="T:\EIDA\Regions\Asia_East_Pac\Countries\Data checking\data viz\out-of-school photos\Big picture_working girl and children_THA.jpg"/>
          <p:cNvPicPr>
            <a:picLocks noChangeAspect="1" noChangeArrowheads="1"/>
          </p:cNvPicPr>
          <p:nvPr/>
        </p:nvPicPr>
        <p:blipFill>
          <a:blip r:embed="rId182" cstate="print">
            <a:extLst>
              <a:ext uri="{28A0092B-C50C-407E-A947-70E740481C1C}">
                <a14:useLocalDpi xmlns:a14="http://schemas.microsoft.com/office/drawing/2010/main" val="0"/>
              </a:ext>
            </a:extLst>
          </a:blip>
          <a:srcRect/>
          <a:stretch>
            <a:fillRect/>
          </a:stretch>
        </p:blipFill>
        <p:spPr bwMode="auto">
          <a:xfrm>
            <a:off x="8195056" y="4801766"/>
            <a:ext cx="247651" cy="225923"/>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T:\EIDA\Regions\Asia_East_Pac\Countries\Data checking\data viz\out-of-school photos\working boy_BOL.jpg"/>
          <p:cNvPicPr>
            <a:picLocks noChangeAspect="1" noChangeArrowheads="1"/>
          </p:cNvPicPr>
          <p:nvPr/>
        </p:nvPicPr>
        <p:blipFill>
          <a:blip r:embed="rId183" cstate="print">
            <a:extLst>
              <a:ext uri="{28A0092B-C50C-407E-A947-70E740481C1C}">
                <a14:useLocalDpi xmlns:a14="http://schemas.microsoft.com/office/drawing/2010/main" val="0"/>
              </a:ext>
            </a:extLst>
          </a:blip>
          <a:srcRect/>
          <a:stretch>
            <a:fillRect/>
          </a:stretch>
        </p:blipFill>
        <p:spPr bwMode="auto">
          <a:xfrm>
            <a:off x="8425869" y="4581137"/>
            <a:ext cx="347460" cy="192620"/>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5" descr="T:\EIDA\Regions\Asia_East_Pac\Countries\Data checking\data viz\out-of-school photos\street child_BGD_2.jpg"/>
          <p:cNvPicPr>
            <a:picLocks noChangeAspect="1" noChangeArrowheads="1"/>
          </p:cNvPicPr>
          <p:nvPr/>
        </p:nvPicPr>
        <p:blipFill>
          <a:blip r:embed="rId184" cstate="print">
            <a:extLst>
              <a:ext uri="{28A0092B-C50C-407E-A947-70E740481C1C}">
                <a14:useLocalDpi xmlns:a14="http://schemas.microsoft.com/office/drawing/2010/main" val="0"/>
              </a:ext>
            </a:extLst>
          </a:blip>
          <a:srcRect/>
          <a:stretch>
            <a:fillRect/>
          </a:stretch>
        </p:blipFill>
        <p:spPr bwMode="auto">
          <a:xfrm>
            <a:off x="8010812" y="5135413"/>
            <a:ext cx="342876" cy="183898"/>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11" descr="T:\EIDA\Regions\Asia_East_Pac\Countries\Data checking\data viz\out-of-school photos\homeless children_COD.jpg"/>
          <p:cNvPicPr>
            <a:picLocks noChangeAspect="1" noChangeArrowheads="1"/>
          </p:cNvPicPr>
          <p:nvPr/>
        </p:nvPicPr>
        <p:blipFill>
          <a:blip r:embed="rId185" cstate="print">
            <a:extLst>
              <a:ext uri="{28A0092B-C50C-407E-A947-70E740481C1C}">
                <a14:useLocalDpi xmlns:a14="http://schemas.microsoft.com/office/drawing/2010/main" val="0"/>
              </a:ext>
            </a:extLst>
          </a:blip>
          <a:srcRect/>
          <a:stretch>
            <a:fillRect/>
          </a:stretch>
        </p:blipFill>
        <p:spPr bwMode="auto">
          <a:xfrm>
            <a:off x="8696565" y="4868628"/>
            <a:ext cx="284071" cy="442331"/>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32" descr="T:\EIDA\Regions\Asia_East_Pac\Countries\Data checking\data viz\out-of-school photos\boy worker_ETH.jpg"/>
          <p:cNvPicPr>
            <a:picLocks noChangeAspect="1" noChangeArrowheads="1"/>
          </p:cNvPicPr>
          <p:nvPr/>
        </p:nvPicPr>
        <p:blipFill>
          <a:blip r:embed="rId186" cstate="print">
            <a:extLst>
              <a:ext uri="{28A0092B-C50C-407E-A947-70E740481C1C}">
                <a14:useLocalDpi xmlns:a14="http://schemas.microsoft.com/office/drawing/2010/main" val="0"/>
              </a:ext>
            </a:extLst>
          </a:blip>
          <a:srcRect/>
          <a:stretch>
            <a:fillRect/>
          </a:stretch>
        </p:blipFill>
        <p:spPr bwMode="auto">
          <a:xfrm>
            <a:off x="7860833" y="4944557"/>
            <a:ext cx="344157" cy="190857"/>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T:\EIDA\Regions\Asia_East_Pac\Countries\Data checking\data viz\out-of-school photos\working boy_BOL.jpg"/>
          <p:cNvPicPr>
            <a:picLocks noChangeAspect="1" noChangeArrowheads="1"/>
          </p:cNvPicPr>
          <p:nvPr/>
        </p:nvPicPr>
        <p:blipFill>
          <a:blip r:embed="rId187" cstate="print">
            <a:extLst>
              <a:ext uri="{28A0092B-C50C-407E-A947-70E740481C1C}">
                <a14:useLocalDpi xmlns:a14="http://schemas.microsoft.com/office/drawing/2010/main" val="0"/>
              </a:ext>
            </a:extLst>
          </a:blip>
          <a:srcRect/>
          <a:stretch>
            <a:fillRect/>
          </a:stretch>
        </p:blipFill>
        <p:spPr bwMode="auto">
          <a:xfrm>
            <a:off x="8327714" y="5164657"/>
            <a:ext cx="368851" cy="149113"/>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 descr="T:\EIDA\Regions\Asia_East_Pac\Countries\Data checking\data viz\out-of-school photos\working adolescent_PAK.jp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412122" y="4754251"/>
            <a:ext cx="367493" cy="20789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17" descr="T:\EIDA\Regions\Asia_East_Pac\Countries\Data checking\data viz\out-of-school photos\girl with small children_AFG.jpg"/>
          <p:cNvPicPr>
            <a:picLocks noChangeAspect="1" noChangeArrowheads="1"/>
          </p:cNvPicPr>
          <p:nvPr/>
        </p:nvPicPr>
        <p:blipFill>
          <a:blip r:embed="rId188" cstate="print">
            <a:extLst>
              <a:ext uri="{28A0092B-C50C-407E-A947-70E740481C1C}">
                <a14:useLocalDpi xmlns:a14="http://schemas.microsoft.com/office/drawing/2010/main" val="0"/>
              </a:ext>
            </a:extLst>
          </a:blip>
          <a:srcRect/>
          <a:stretch>
            <a:fillRect/>
          </a:stretch>
        </p:blipFill>
        <p:spPr bwMode="auto">
          <a:xfrm>
            <a:off x="7787451" y="5103872"/>
            <a:ext cx="223361" cy="21193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19" descr="T:\EIDA\Regions\Asia_East_Pac\Countries\Data checking\data viz\out-of-school photos\children soldiers_PHL.jpg"/>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7782489" y="4752306"/>
            <a:ext cx="422500" cy="206872"/>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7" descr="T:\EIDA\Regions\Asia_East_Pac\Countries\Data checking\data viz\out-of-school photos\child labor_TAN.jpg"/>
          <p:cNvPicPr>
            <a:picLocks noChangeAspect="1" noChangeArrowheads="1"/>
          </p:cNvPicPr>
          <p:nvPr/>
        </p:nvPicPr>
        <p:blipFill>
          <a:blip r:embed="rId189" cstate="print">
            <a:extLst>
              <a:ext uri="{28A0092B-C50C-407E-A947-70E740481C1C}">
                <a14:useLocalDpi xmlns:a14="http://schemas.microsoft.com/office/drawing/2010/main" val="0"/>
              </a:ext>
            </a:extLst>
          </a:blip>
          <a:srcRect/>
          <a:stretch>
            <a:fillRect/>
          </a:stretch>
        </p:blipFill>
        <p:spPr bwMode="auto">
          <a:xfrm>
            <a:off x="7780491" y="4570586"/>
            <a:ext cx="273932" cy="181721"/>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0" descr="T:\EIDA\Regions\Asia_East_Pac\Countries\Data checking\data viz\out-of-school photos\adolescent girl worker_NPL.jpg"/>
          <p:cNvPicPr>
            <a:picLocks noChangeAspect="1" noChangeArrowheads="1"/>
          </p:cNvPicPr>
          <p:nvPr/>
        </p:nvPicPr>
        <p:blipFill>
          <a:blip r:embed="rId190" cstate="print">
            <a:extLst>
              <a:ext uri="{28A0092B-C50C-407E-A947-70E740481C1C}">
                <a14:useLocalDpi xmlns:a14="http://schemas.microsoft.com/office/drawing/2010/main" val="0"/>
              </a:ext>
            </a:extLst>
          </a:blip>
          <a:srcRect/>
          <a:stretch>
            <a:fillRect/>
          </a:stretch>
        </p:blipFill>
        <p:spPr bwMode="auto">
          <a:xfrm>
            <a:off x="8189787" y="4932699"/>
            <a:ext cx="252919" cy="239545"/>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5" descr="T:\EIDA\Regions\Asia_East_Pac\Countries\Data checking\data viz\out-of-school photos\girl worker_CHN.jpg"/>
          <p:cNvPicPr>
            <a:picLocks noChangeAspect="1" noChangeArrowheads="1"/>
          </p:cNvPicPr>
          <p:nvPr/>
        </p:nvPicPr>
        <p:blipFill>
          <a:blip r:embed="rId191" cstate="print">
            <a:extLst>
              <a:ext uri="{28A0092B-C50C-407E-A947-70E740481C1C}">
                <a14:useLocalDpi xmlns:a14="http://schemas.microsoft.com/office/drawing/2010/main" val="0"/>
              </a:ext>
            </a:extLst>
          </a:blip>
          <a:srcRect/>
          <a:stretch>
            <a:fillRect/>
          </a:stretch>
        </p:blipFill>
        <p:spPr bwMode="auto">
          <a:xfrm>
            <a:off x="8427502" y="4916466"/>
            <a:ext cx="280853" cy="260571"/>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8" descr="T:\EIDA\Regions\Asia_East_Pac\Countries\Data checking\data viz\out-of-school photos\sales child_NPL.jpg"/>
          <p:cNvPicPr>
            <a:picLocks noChangeAspect="1" noChangeArrowheads="1"/>
          </p:cNvPicPr>
          <p:nvPr/>
        </p:nvPicPr>
        <p:blipFill>
          <a:blip r:embed="rId134" cstate="print">
            <a:extLst>
              <a:ext uri="{28A0092B-C50C-407E-A947-70E740481C1C}">
                <a14:useLocalDpi xmlns:a14="http://schemas.microsoft.com/office/drawing/2010/main" val="0"/>
              </a:ext>
            </a:extLst>
          </a:blip>
          <a:srcRect/>
          <a:stretch>
            <a:fillRect/>
          </a:stretch>
        </p:blipFill>
        <p:spPr bwMode="auto">
          <a:xfrm>
            <a:off x="3838071" y="3082714"/>
            <a:ext cx="436080" cy="23354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T:\EIDA\Regions\Asia_East_Pac\Countries\Data checking\data viz\out-of-school photos\girl worker_THA.jpg"/>
          <p:cNvPicPr>
            <a:picLocks noChangeAspect="1" noChangeArrowheads="1"/>
          </p:cNvPicPr>
          <p:nvPr/>
        </p:nvPicPr>
        <p:blipFill>
          <a:blip r:embed="rId192" cstate="print">
            <a:extLst>
              <a:ext uri="{28A0092B-C50C-407E-A947-70E740481C1C}">
                <a14:useLocalDpi xmlns:a14="http://schemas.microsoft.com/office/drawing/2010/main" val="0"/>
              </a:ext>
            </a:extLst>
          </a:blip>
          <a:srcRect/>
          <a:stretch>
            <a:fillRect/>
          </a:stretch>
        </p:blipFill>
        <p:spPr bwMode="auto">
          <a:xfrm>
            <a:off x="4179331" y="1885303"/>
            <a:ext cx="346087" cy="15983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T:\EIDA\Regions\Asia_East_Pac\Countries\Data checking\data viz\out-of-school photos\street child_BGD_2.jpg"/>
          <p:cNvPicPr>
            <a:picLocks noChangeAspect="1" noChangeArrowheads="1"/>
          </p:cNvPicPr>
          <p:nvPr/>
        </p:nvPicPr>
        <p:blipFill>
          <a:blip r:embed="rId193" cstate="print">
            <a:extLst>
              <a:ext uri="{28A0092B-C50C-407E-A947-70E740481C1C}">
                <a14:useLocalDpi xmlns:a14="http://schemas.microsoft.com/office/drawing/2010/main" val="0"/>
              </a:ext>
            </a:extLst>
          </a:blip>
          <a:srcRect/>
          <a:stretch>
            <a:fillRect/>
          </a:stretch>
        </p:blipFill>
        <p:spPr bwMode="auto">
          <a:xfrm>
            <a:off x="3308856" y="2058808"/>
            <a:ext cx="324490" cy="1995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IDA\Regions\Asia_East_Pac\Countries\Data checking\data viz\out-of-school photos\textile child labour_MMR.jp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625345" y="2049433"/>
            <a:ext cx="317966" cy="1995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IDA\Regions\Asia_East_Pac\Countries\Data checking\data viz\out-of-school photos\sales child_BEN.jpg"/>
          <p:cNvPicPr>
            <a:picLocks noChangeAspect="1" noChangeArrowheads="1"/>
          </p:cNvPicPr>
          <p:nvPr/>
        </p:nvPicPr>
        <p:blipFill>
          <a:blip r:embed="rId194" cstate="print">
            <a:extLst>
              <a:ext uri="{28A0092B-C50C-407E-A947-70E740481C1C}">
                <a14:useLocalDpi xmlns:a14="http://schemas.microsoft.com/office/drawing/2010/main" val="0"/>
              </a:ext>
            </a:extLst>
          </a:blip>
          <a:srcRect/>
          <a:stretch>
            <a:fillRect/>
          </a:stretch>
        </p:blipFill>
        <p:spPr bwMode="auto">
          <a:xfrm>
            <a:off x="3377623" y="1895541"/>
            <a:ext cx="377692" cy="1882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IDA\Regions\Asia_East_Pac\Countries\Data checking\data viz\out-of-school photos\sales child_NPL.jpg"/>
          <p:cNvPicPr>
            <a:picLocks noChangeAspect="1" noChangeArrowheads="1"/>
          </p:cNvPicPr>
          <p:nvPr/>
        </p:nvPicPr>
        <p:blipFill>
          <a:blip r:embed="rId195" cstate="print">
            <a:extLst>
              <a:ext uri="{28A0092B-C50C-407E-A947-70E740481C1C}">
                <a14:useLocalDpi xmlns:a14="http://schemas.microsoft.com/office/drawing/2010/main" val="0"/>
              </a:ext>
            </a:extLst>
          </a:blip>
          <a:srcRect/>
          <a:stretch>
            <a:fillRect/>
          </a:stretch>
        </p:blipFill>
        <p:spPr bwMode="auto">
          <a:xfrm>
            <a:off x="4463020" y="2047729"/>
            <a:ext cx="244764" cy="413744"/>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33" descr="T:\EIDA\Regions\Asia_East_Pac\Countries\Data checking\data viz\out-of-school photos\boy worker_EGY.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943312" y="1885304"/>
            <a:ext cx="230955" cy="375373"/>
          </a:xfrm>
          <a:prstGeom prst="rect">
            <a:avLst/>
          </a:prstGeom>
          <a:noFill/>
          <a:extLst>
            <a:ext uri="{909E8E84-426E-40DD-AFC4-6F175D3DCCD1}">
              <a14:hiddenFill xmlns:a14="http://schemas.microsoft.com/office/drawing/2010/main">
                <a:solidFill>
                  <a:srgbClr val="FFFFFF"/>
                </a:solidFill>
              </a14:hiddenFill>
            </a:ext>
          </a:extLst>
        </p:spPr>
      </p:pic>
      <p:sp>
        <p:nvSpPr>
          <p:cNvPr id="318" name="Rectangle 317"/>
          <p:cNvSpPr/>
          <p:nvPr/>
        </p:nvSpPr>
        <p:spPr bwMode="auto">
          <a:xfrm>
            <a:off x="1529086" y="4308"/>
            <a:ext cx="9192748" cy="141484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F4574"/>
                </a:solidFill>
                <a:effectLst/>
                <a:uLnTx/>
                <a:uFillTx/>
                <a:latin typeface="Arial"/>
                <a:ea typeface="+mn-ea"/>
                <a:cs typeface="Arial" pitchFamily="34" charset="0"/>
              </a:rPr>
              <a:t>Left behind: out of school children and youth, the challenge ahead </a:t>
            </a:r>
          </a:p>
        </p:txBody>
      </p:sp>
      <p:sp>
        <p:nvSpPr>
          <p:cNvPr id="3" name="Rectangle 2"/>
          <p:cNvSpPr/>
          <p:nvPr/>
        </p:nvSpPr>
        <p:spPr bwMode="auto">
          <a:xfrm>
            <a:off x="4677054" y="909832"/>
            <a:ext cx="2200197"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rPr>
              <a:t>Gender</a:t>
            </a:r>
          </a:p>
        </p:txBody>
      </p:sp>
      <p:sp>
        <p:nvSpPr>
          <p:cNvPr id="321" name="Rectangle 320"/>
          <p:cNvSpPr/>
          <p:nvPr/>
        </p:nvSpPr>
        <p:spPr bwMode="auto">
          <a:xfrm>
            <a:off x="6121018" y="2906456"/>
            <a:ext cx="2200197"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rPr>
              <a:t>Poverty</a:t>
            </a:r>
          </a:p>
        </p:txBody>
      </p:sp>
      <p:sp>
        <p:nvSpPr>
          <p:cNvPr id="324" name="Rectangle 323"/>
          <p:cNvSpPr/>
          <p:nvPr/>
        </p:nvSpPr>
        <p:spPr bwMode="auto">
          <a:xfrm>
            <a:off x="4029104" y="2258402"/>
            <a:ext cx="2200197"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rPr>
              <a:t>Child Labor</a:t>
            </a:r>
          </a:p>
        </p:txBody>
      </p:sp>
      <p:sp>
        <p:nvSpPr>
          <p:cNvPr id="325" name="Rectangle 324"/>
          <p:cNvSpPr/>
          <p:nvPr/>
        </p:nvSpPr>
        <p:spPr bwMode="auto">
          <a:xfrm>
            <a:off x="4785395" y="1419152"/>
            <a:ext cx="2200197"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a:ea typeface="+mn-ea"/>
                <a:cs typeface="Arial"/>
              </a:rPr>
              <a:t>Conflict</a:t>
            </a:r>
          </a:p>
        </p:txBody>
      </p:sp>
      <p:sp>
        <p:nvSpPr>
          <p:cNvPr id="326" name="Rectangle 325"/>
          <p:cNvSpPr/>
          <p:nvPr/>
        </p:nvSpPr>
        <p:spPr bwMode="auto">
          <a:xfrm>
            <a:off x="2055991" y="3706152"/>
            <a:ext cx="2200197"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a:ea typeface="+mn-ea"/>
                <a:cs typeface="Arial"/>
              </a:rPr>
              <a:t>Language</a:t>
            </a:r>
            <a:endPar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327" name="Rectangle 326"/>
          <p:cNvSpPr/>
          <p:nvPr/>
        </p:nvSpPr>
        <p:spPr bwMode="auto">
          <a:xfrm>
            <a:off x="6496368" y="1129771"/>
            <a:ext cx="2200197"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rPr>
              <a:t>Disability</a:t>
            </a:r>
          </a:p>
        </p:txBody>
      </p:sp>
      <p:sp>
        <p:nvSpPr>
          <p:cNvPr id="328" name="Rectangle 327"/>
          <p:cNvSpPr/>
          <p:nvPr/>
        </p:nvSpPr>
        <p:spPr bwMode="auto">
          <a:xfrm>
            <a:off x="6101018" y="5359965"/>
            <a:ext cx="2549927"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err="1">
                <a:ln>
                  <a:noFill/>
                </a:ln>
                <a:solidFill>
                  <a:srgbClr val="FFFFFF">
                    <a:lumMod val="50000"/>
                  </a:srgbClr>
                </a:solidFill>
                <a:effectLst/>
                <a:uLnTx/>
                <a:uFillTx/>
                <a:latin typeface="Arial" pitchFamily="34" charset="0"/>
                <a:ea typeface="+mn-ea"/>
                <a:cs typeface="Arial" pitchFamily="34" charset="0"/>
              </a:rPr>
              <a:t>Orphanhood</a:t>
            </a:r>
            <a:endPar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329" name="Rectangle 328"/>
          <p:cNvSpPr/>
          <p:nvPr/>
        </p:nvSpPr>
        <p:spPr bwMode="auto">
          <a:xfrm>
            <a:off x="7198873" y="4110076"/>
            <a:ext cx="2882937"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rPr>
              <a:t>Early Marriage</a:t>
            </a:r>
          </a:p>
        </p:txBody>
      </p:sp>
      <p:sp>
        <p:nvSpPr>
          <p:cNvPr id="330" name="Rectangle 329"/>
          <p:cNvSpPr/>
          <p:nvPr/>
        </p:nvSpPr>
        <p:spPr bwMode="auto">
          <a:xfrm>
            <a:off x="2733537" y="5647106"/>
            <a:ext cx="3900266"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a:ea typeface="+mn-ea"/>
                <a:cs typeface="Arial"/>
              </a:rPr>
              <a:t>Forced displacement</a:t>
            </a:r>
            <a:endPar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331" name="Rectangle 330"/>
          <p:cNvSpPr/>
          <p:nvPr/>
        </p:nvSpPr>
        <p:spPr bwMode="auto">
          <a:xfrm>
            <a:off x="7815733" y="1404700"/>
            <a:ext cx="3900266"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a:ea typeface="+mn-ea"/>
                <a:cs typeface="Arial"/>
              </a:rPr>
              <a:t>Remoteness</a:t>
            </a:r>
            <a:endPar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332" name="Rectangle 331"/>
          <p:cNvSpPr/>
          <p:nvPr/>
        </p:nvSpPr>
        <p:spPr bwMode="auto">
          <a:xfrm>
            <a:off x="7341597" y="2355309"/>
            <a:ext cx="2549927" cy="57751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lumMod val="50000"/>
                  </a:srgbClr>
                </a:solidFill>
                <a:effectLst/>
                <a:uLnTx/>
                <a:uFillTx/>
                <a:latin typeface="Arial"/>
                <a:ea typeface="+mn-ea"/>
                <a:cs typeface="Arial"/>
              </a:rPr>
              <a:t>Ethnicity</a:t>
            </a:r>
            <a:endParaRPr kumimoji="0" lang="en-US" sz="2800" b="1"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pic>
        <p:nvPicPr>
          <p:cNvPr id="315" name="Picture 314" descr="C:\Users\JuanCruz\Desktop\UIS_Logos\UIS_EN_logo_2010_white.bmp"/>
          <p:cNvPicPr/>
          <p:nvPr/>
        </p:nvPicPr>
        <p:blipFill>
          <a:blip r:embed="rId196" cstate="print">
            <a:extLst>
              <a:ext uri="{28A0092B-C50C-407E-A947-70E740481C1C}">
                <a14:useLocalDpi xmlns:a14="http://schemas.microsoft.com/office/drawing/2010/main" val="0"/>
              </a:ext>
            </a:extLst>
          </a:blip>
          <a:srcRect/>
          <a:stretch>
            <a:fillRect/>
          </a:stretch>
        </p:blipFill>
        <p:spPr bwMode="auto">
          <a:xfrm>
            <a:off x="9541713" y="6162675"/>
            <a:ext cx="878205" cy="521238"/>
          </a:xfrm>
          <a:prstGeom prst="rect">
            <a:avLst/>
          </a:prstGeom>
          <a:noFill/>
          <a:ln>
            <a:noFill/>
          </a:ln>
        </p:spPr>
      </p:pic>
      <p:sp>
        <p:nvSpPr>
          <p:cNvPr id="333" name="Freeform 332"/>
          <p:cNvSpPr/>
          <p:nvPr/>
        </p:nvSpPr>
        <p:spPr>
          <a:xfrm>
            <a:off x="1025723" y="-320792"/>
            <a:ext cx="10255623" cy="7704856"/>
          </a:xfrm>
          <a:custGeom>
            <a:avLst/>
            <a:gdLst/>
            <a:ahLst/>
            <a:cxnLst/>
            <a:rect l="l" t="t" r="r" b="b"/>
            <a:pathLst>
              <a:path w="10255623" h="7704856">
                <a:moveTo>
                  <a:pt x="5184560" y="3893546"/>
                </a:moveTo>
                <a:cubicBezTo>
                  <a:pt x="5225700" y="3893546"/>
                  <a:pt x="5256108" y="3910199"/>
                  <a:pt x="5275784" y="3943506"/>
                </a:cubicBezTo>
                <a:cubicBezTo>
                  <a:pt x="5295459" y="3976814"/>
                  <a:pt x="5305297" y="4046844"/>
                  <a:pt x="5305297" y="4153597"/>
                </a:cubicBezTo>
                <a:lnTo>
                  <a:pt x="5305297" y="4761565"/>
                </a:lnTo>
                <a:cubicBezTo>
                  <a:pt x="5305297" y="4899164"/>
                  <a:pt x="5290774" y="4981254"/>
                  <a:pt x="5261731" y="5007835"/>
                </a:cubicBezTo>
                <a:cubicBezTo>
                  <a:pt x="5232687" y="5034417"/>
                  <a:pt x="5206303" y="5047708"/>
                  <a:pt x="5182577" y="5047708"/>
                </a:cubicBezTo>
                <a:cubicBezTo>
                  <a:pt x="5142140" y="5047708"/>
                  <a:pt x="5112579" y="5030959"/>
                  <a:pt x="5093895" y="4997459"/>
                </a:cubicBezTo>
                <a:cubicBezTo>
                  <a:pt x="5075211" y="4963961"/>
                  <a:pt x="5065869" y="4878647"/>
                  <a:pt x="5065869" y="4741517"/>
                </a:cubicBezTo>
                <a:lnTo>
                  <a:pt x="5065869" y="4153597"/>
                </a:lnTo>
                <a:cubicBezTo>
                  <a:pt x="5065869" y="4042431"/>
                  <a:pt x="5075755" y="3971298"/>
                  <a:pt x="5095526" y="3940197"/>
                </a:cubicBezTo>
                <a:cubicBezTo>
                  <a:pt x="5115297" y="3909096"/>
                  <a:pt x="5144975" y="3893546"/>
                  <a:pt x="5184560" y="3893546"/>
                </a:cubicBezTo>
                <a:close/>
                <a:moveTo>
                  <a:pt x="2918968" y="2174581"/>
                </a:moveTo>
                <a:cubicBezTo>
                  <a:pt x="2749139" y="2174581"/>
                  <a:pt x="2602220" y="2202026"/>
                  <a:pt x="2478211" y="2256916"/>
                </a:cubicBezTo>
                <a:cubicBezTo>
                  <a:pt x="2354202" y="2311806"/>
                  <a:pt x="2253295" y="2392942"/>
                  <a:pt x="2175490" y="2500324"/>
                </a:cubicBezTo>
                <a:cubicBezTo>
                  <a:pt x="2097685" y="2607706"/>
                  <a:pt x="2049179" y="2715179"/>
                  <a:pt x="2029973" y="2822742"/>
                </a:cubicBezTo>
                <a:cubicBezTo>
                  <a:pt x="2010767" y="2930305"/>
                  <a:pt x="2001164" y="3077293"/>
                  <a:pt x="2001164" y="3263706"/>
                </a:cubicBezTo>
                <a:lnTo>
                  <a:pt x="2001164" y="3422877"/>
                </a:lnTo>
                <a:lnTo>
                  <a:pt x="2811532" y="3422877"/>
                </a:lnTo>
                <a:lnTo>
                  <a:pt x="2811532" y="3073425"/>
                </a:lnTo>
                <a:cubicBezTo>
                  <a:pt x="2811532" y="2937851"/>
                  <a:pt x="2823449" y="2851013"/>
                  <a:pt x="2847280" y="2812910"/>
                </a:cubicBezTo>
                <a:cubicBezTo>
                  <a:pt x="2871112" y="2774807"/>
                  <a:pt x="2905667" y="2755755"/>
                  <a:pt x="2950943" y="2755755"/>
                </a:cubicBezTo>
                <a:cubicBezTo>
                  <a:pt x="2997775" y="2755755"/>
                  <a:pt x="3033059" y="2772915"/>
                  <a:pt x="3056795" y="2807234"/>
                </a:cubicBezTo>
                <a:cubicBezTo>
                  <a:pt x="3080531" y="2841554"/>
                  <a:pt x="3092399" y="2898352"/>
                  <a:pt x="3092399" y="2977628"/>
                </a:cubicBezTo>
                <a:cubicBezTo>
                  <a:pt x="3092399" y="3086406"/>
                  <a:pt x="3043515" y="3241580"/>
                  <a:pt x="2945747" y="3443149"/>
                </a:cubicBezTo>
                <a:cubicBezTo>
                  <a:pt x="2847979" y="3644718"/>
                  <a:pt x="2533299" y="4180434"/>
                  <a:pt x="2001707" y="5050298"/>
                </a:cubicBezTo>
                <a:lnTo>
                  <a:pt x="2001164" y="5567490"/>
                </a:lnTo>
                <a:lnTo>
                  <a:pt x="3869514" y="5567490"/>
                </a:lnTo>
                <a:lnTo>
                  <a:pt x="3869514" y="4931064"/>
                </a:lnTo>
                <a:lnTo>
                  <a:pt x="2979848" y="4931064"/>
                </a:lnTo>
                <a:cubicBezTo>
                  <a:pt x="3431332" y="4298730"/>
                  <a:pt x="3704418" y="3877009"/>
                  <a:pt x="3799106" y="3665901"/>
                </a:cubicBezTo>
                <a:cubicBezTo>
                  <a:pt x="3893794" y="3454793"/>
                  <a:pt x="3941138" y="3253528"/>
                  <a:pt x="3941138" y="3062105"/>
                </a:cubicBezTo>
                <a:cubicBezTo>
                  <a:pt x="3941138" y="2806819"/>
                  <a:pt x="3854204" y="2595076"/>
                  <a:pt x="3680336" y="2426878"/>
                </a:cubicBezTo>
                <a:cubicBezTo>
                  <a:pt x="3506467" y="2258680"/>
                  <a:pt x="3252678" y="2174581"/>
                  <a:pt x="2918968" y="2174581"/>
                </a:cubicBezTo>
                <a:close/>
                <a:moveTo>
                  <a:pt x="7428840" y="2172535"/>
                </a:moveTo>
                <a:cubicBezTo>
                  <a:pt x="7110776" y="2172535"/>
                  <a:pt x="6876406" y="2230548"/>
                  <a:pt x="6725730" y="2346573"/>
                </a:cubicBezTo>
                <a:cubicBezTo>
                  <a:pt x="6575055" y="2462599"/>
                  <a:pt x="6499717" y="2682618"/>
                  <a:pt x="6499717" y="3006629"/>
                </a:cubicBezTo>
                <a:lnTo>
                  <a:pt x="6499717" y="3324650"/>
                </a:lnTo>
                <a:lnTo>
                  <a:pt x="7393988" y="3324650"/>
                </a:lnTo>
                <a:lnTo>
                  <a:pt x="7393988" y="3016350"/>
                </a:lnTo>
                <a:cubicBezTo>
                  <a:pt x="7393988" y="2898341"/>
                  <a:pt x="7401539" y="2825407"/>
                  <a:pt x="7416642" y="2797546"/>
                </a:cubicBezTo>
                <a:cubicBezTo>
                  <a:pt x="7431744" y="2769685"/>
                  <a:pt x="7458630" y="2755755"/>
                  <a:pt x="7497298" y="2755755"/>
                </a:cubicBezTo>
                <a:cubicBezTo>
                  <a:pt x="7531703" y="2755755"/>
                  <a:pt x="7557533" y="2769110"/>
                  <a:pt x="7574789" y="2795819"/>
                </a:cubicBezTo>
                <a:cubicBezTo>
                  <a:pt x="7592045" y="2822529"/>
                  <a:pt x="7600673" y="2888706"/>
                  <a:pt x="7600673" y="2994351"/>
                </a:cubicBezTo>
                <a:lnTo>
                  <a:pt x="7600673" y="3175328"/>
                </a:lnTo>
                <a:cubicBezTo>
                  <a:pt x="7600673" y="3275644"/>
                  <a:pt x="7592269" y="3346606"/>
                  <a:pt x="7575460" y="3388216"/>
                </a:cubicBezTo>
                <a:cubicBezTo>
                  <a:pt x="7558652" y="3429826"/>
                  <a:pt x="7531921" y="3456579"/>
                  <a:pt x="7495268" y="3468473"/>
                </a:cubicBezTo>
                <a:cubicBezTo>
                  <a:pt x="7458614" y="3480368"/>
                  <a:pt x="7332085" y="3486315"/>
                  <a:pt x="7115679" y="3486315"/>
                </a:cubicBezTo>
                <a:lnTo>
                  <a:pt x="7115679" y="4038168"/>
                </a:lnTo>
                <a:cubicBezTo>
                  <a:pt x="7295335" y="4041195"/>
                  <a:pt x="7408920" y="4050537"/>
                  <a:pt x="7456435" y="4066194"/>
                </a:cubicBezTo>
                <a:cubicBezTo>
                  <a:pt x="7503949" y="4081851"/>
                  <a:pt x="7539867" y="4114593"/>
                  <a:pt x="7564190" y="4164420"/>
                </a:cubicBezTo>
                <a:cubicBezTo>
                  <a:pt x="7588511" y="4214248"/>
                  <a:pt x="7600673" y="4297761"/>
                  <a:pt x="7600673" y="4414959"/>
                </a:cubicBezTo>
                <a:lnTo>
                  <a:pt x="7600673" y="4639518"/>
                </a:lnTo>
                <a:cubicBezTo>
                  <a:pt x="7600673" y="4836546"/>
                  <a:pt x="7592855" y="4953835"/>
                  <a:pt x="7577219" y="4991384"/>
                </a:cubicBezTo>
                <a:cubicBezTo>
                  <a:pt x="7561583" y="5028933"/>
                  <a:pt x="7531607" y="5047708"/>
                  <a:pt x="7487290" y="5047708"/>
                </a:cubicBezTo>
                <a:cubicBezTo>
                  <a:pt x="7448515" y="5047708"/>
                  <a:pt x="7423271" y="5034364"/>
                  <a:pt x="7411558" y="5007675"/>
                </a:cubicBezTo>
                <a:cubicBezTo>
                  <a:pt x="7399844" y="4980987"/>
                  <a:pt x="7393988" y="4899814"/>
                  <a:pt x="7393988" y="4764155"/>
                </a:cubicBezTo>
                <a:lnTo>
                  <a:pt x="7393988" y="4196411"/>
                </a:lnTo>
                <a:lnTo>
                  <a:pt x="6499717" y="4196411"/>
                </a:lnTo>
                <a:lnTo>
                  <a:pt x="6499717" y="4493840"/>
                </a:lnTo>
                <a:cubicBezTo>
                  <a:pt x="6499717" y="4808792"/>
                  <a:pt x="6523932" y="5031838"/>
                  <a:pt x="6572364" y="5162977"/>
                </a:cubicBezTo>
                <a:cubicBezTo>
                  <a:pt x="6620794" y="5294116"/>
                  <a:pt x="6721819" y="5404893"/>
                  <a:pt x="6875436" y="5495307"/>
                </a:cubicBezTo>
                <a:cubicBezTo>
                  <a:pt x="7029054" y="5585721"/>
                  <a:pt x="7238355" y="5630928"/>
                  <a:pt x="7503342" y="5630928"/>
                </a:cubicBezTo>
                <a:cubicBezTo>
                  <a:pt x="7736480" y="5630928"/>
                  <a:pt x="7929166" y="5591834"/>
                  <a:pt x="8081398" y="5513644"/>
                </a:cubicBezTo>
                <a:cubicBezTo>
                  <a:pt x="8233630" y="5435456"/>
                  <a:pt x="8340612" y="5321711"/>
                  <a:pt x="8402345" y="5172409"/>
                </a:cubicBezTo>
                <a:cubicBezTo>
                  <a:pt x="8464077" y="5023109"/>
                  <a:pt x="8494944" y="4816893"/>
                  <a:pt x="8494944" y="4553761"/>
                </a:cubicBezTo>
                <a:cubicBezTo>
                  <a:pt x="8494944" y="4199544"/>
                  <a:pt x="8462351" y="3971458"/>
                  <a:pt x="8397165" y="3869501"/>
                </a:cubicBezTo>
                <a:cubicBezTo>
                  <a:pt x="8331979" y="3767544"/>
                  <a:pt x="8242769" y="3704266"/>
                  <a:pt x="8129536" y="3679667"/>
                </a:cubicBezTo>
                <a:cubicBezTo>
                  <a:pt x="8245647" y="3638675"/>
                  <a:pt x="8330460" y="3574336"/>
                  <a:pt x="8383975" y="3486651"/>
                </a:cubicBezTo>
                <a:cubicBezTo>
                  <a:pt x="8437490" y="3398965"/>
                  <a:pt x="8464248" y="3260477"/>
                  <a:pt x="8464248" y="3071186"/>
                </a:cubicBezTo>
                <a:cubicBezTo>
                  <a:pt x="8464248" y="2792067"/>
                  <a:pt x="8391473" y="2572513"/>
                  <a:pt x="8245924" y="2412521"/>
                </a:cubicBezTo>
                <a:cubicBezTo>
                  <a:pt x="8100375" y="2252530"/>
                  <a:pt x="7828014" y="2172535"/>
                  <a:pt x="7428840" y="2172535"/>
                </a:cubicBezTo>
                <a:close/>
                <a:moveTo>
                  <a:pt x="5190571" y="2172535"/>
                </a:moveTo>
                <a:cubicBezTo>
                  <a:pt x="5000705" y="2172535"/>
                  <a:pt x="4832213" y="2202895"/>
                  <a:pt x="4685098" y="2263615"/>
                </a:cubicBezTo>
                <a:cubicBezTo>
                  <a:pt x="4537981" y="2324335"/>
                  <a:pt x="4421460" y="2416033"/>
                  <a:pt x="4335533" y="2538710"/>
                </a:cubicBezTo>
                <a:cubicBezTo>
                  <a:pt x="4249606" y="2661386"/>
                  <a:pt x="4200802" y="2789787"/>
                  <a:pt x="4189120" y="2923910"/>
                </a:cubicBezTo>
                <a:cubicBezTo>
                  <a:pt x="4177439" y="3058034"/>
                  <a:pt x="4171598" y="3319439"/>
                  <a:pt x="4171598" y="3708124"/>
                </a:cubicBezTo>
                <a:lnTo>
                  <a:pt x="4171598" y="4157498"/>
                </a:lnTo>
                <a:cubicBezTo>
                  <a:pt x="4171598" y="4518877"/>
                  <a:pt x="4178126" y="4763532"/>
                  <a:pt x="4191183" y="4891463"/>
                </a:cubicBezTo>
                <a:cubicBezTo>
                  <a:pt x="4204239" y="5019394"/>
                  <a:pt x="4250486" y="5142828"/>
                  <a:pt x="4329921" y="5261763"/>
                </a:cubicBezTo>
                <a:cubicBezTo>
                  <a:pt x="4409357" y="5380699"/>
                  <a:pt x="4521680" y="5471619"/>
                  <a:pt x="4666888" y="5534524"/>
                </a:cubicBezTo>
                <a:cubicBezTo>
                  <a:pt x="4812096" y="5597429"/>
                  <a:pt x="4996676" y="5628882"/>
                  <a:pt x="5220627" y="5628882"/>
                </a:cubicBezTo>
                <a:cubicBezTo>
                  <a:pt x="5401626" y="5628882"/>
                  <a:pt x="5560903" y="5601623"/>
                  <a:pt x="5698459" y="5547106"/>
                </a:cubicBezTo>
                <a:cubicBezTo>
                  <a:pt x="5836014" y="5492589"/>
                  <a:pt x="5944862" y="5415290"/>
                  <a:pt x="6025001" y="5315209"/>
                </a:cubicBezTo>
                <a:cubicBezTo>
                  <a:pt x="6105140" y="5215128"/>
                  <a:pt x="6154270" y="5107197"/>
                  <a:pt x="6172389" y="4991416"/>
                </a:cubicBezTo>
                <a:cubicBezTo>
                  <a:pt x="6190508" y="4875635"/>
                  <a:pt x="6199568" y="4703371"/>
                  <a:pt x="6199568" y="4474624"/>
                </a:cubicBezTo>
                <a:lnTo>
                  <a:pt x="6199568" y="4215852"/>
                </a:lnTo>
                <a:cubicBezTo>
                  <a:pt x="6199568" y="4022724"/>
                  <a:pt x="6183244" y="3866447"/>
                  <a:pt x="6150598" y="3747022"/>
                </a:cubicBezTo>
                <a:cubicBezTo>
                  <a:pt x="6117952" y="3627595"/>
                  <a:pt x="6040898" y="3524956"/>
                  <a:pt x="5919437" y="3439104"/>
                </a:cubicBezTo>
                <a:cubicBezTo>
                  <a:pt x="5797975" y="3353252"/>
                  <a:pt x="5658703" y="3310326"/>
                  <a:pt x="5501622" y="3310326"/>
                </a:cubicBezTo>
                <a:cubicBezTo>
                  <a:pt x="5377197" y="3310326"/>
                  <a:pt x="5271456" y="3333859"/>
                  <a:pt x="5184400" y="3380926"/>
                </a:cubicBezTo>
                <a:cubicBezTo>
                  <a:pt x="5119107" y="3416226"/>
                  <a:pt x="5080560" y="3460543"/>
                  <a:pt x="5068757" y="3513877"/>
                </a:cubicBezTo>
                <a:lnTo>
                  <a:pt x="5065869" y="3535436"/>
                </a:lnTo>
                <a:lnTo>
                  <a:pt x="5065869" y="3093792"/>
                </a:lnTo>
                <a:cubicBezTo>
                  <a:pt x="5065869" y="2970668"/>
                  <a:pt x="5067511" y="2892639"/>
                  <a:pt x="5070793" y="2859705"/>
                </a:cubicBezTo>
                <a:cubicBezTo>
                  <a:pt x="5074076" y="2826771"/>
                  <a:pt x="5085241" y="2801212"/>
                  <a:pt x="5104287" y="2783029"/>
                </a:cubicBezTo>
                <a:cubicBezTo>
                  <a:pt x="5123333" y="2764847"/>
                  <a:pt x="5147426" y="2755755"/>
                  <a:pt x="5176566" y="2755755"/>
                </a:cubicBezTo>
                <a:cubicBezTo>
                  <a:pt x="5214787" y="2755755"/>
                  <a:pt x="5244353" y="2765539"/>
                  <a:pt x="5265264" y="2785108"/>
                </a:cubicBezTo>
                <a:cubicBezTo>
                  <a:pt x="5286176" y="2804676"/>
                  <a:pt x="5298076" y="2831620"/>
                  <a:pt x="5300964" y="2865940"/>
                </a:cubicBezTo>
                <a:cubicBezTo>
                  <a:pt x="5303852" y="2900260"/>
                  <a:pt x="5305297" y="3005414"/>
                  <a:pt x="5305297" y="3181403"/>
                </a:cubicBezTo>
                <a:lnTo>
                  <a:pt x="6199568" y="3181403"/>
                </a:lnTo>
                <a:cubicBezTo>
                  <a:pt x="6199568" y="2945941"/>
                  <a:pt x="6166426" y="2757620"/>
                  <a:pt x="6100142" y="2616441"/>
                </a:cubicBezTo>
                <a:cubicBezTo>
                  <a:pt x="6033858" y="2475261"/>
                  <a:pt x="5924137" y="2365982"/>
                  <a:pt x="5770978" y="2288603"/>
                </a:cubicBezTo>
                <a:cubicBezTo>
                  <a:pt x="5617818" y="2211224"/>
                  <a:pt x="5424349" y="2172535"/>
                  <a:pt x="5190571" y="2172535"/>
                </a:cubicBezTo>
                <a:close/>
                <a:moveTo>
                  <a:pt x="0" y="0"/>
                </a:moveTo>
                <a:lnTo>
                  <a:pt x="10255623" y="0"/>
                </a:lnTo>
                <a:lnTo>
                  <a:pt x="10255623" y="7704856"/>
                </a:lnTo>
                <a:lnTo>
                  <a:pt x="0" y="77048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endParaRPr>
          </a:p>
        </p:txBody>
      </p:sp>
      <p:pic>
        <p:nvPicPr>
          <p:cNvPr id="334" name="Picture 333" descr="C:\Users\JuanCruz\Desktop\UIS_Logos\UIS_EN_logo_2010_white.bmp"/>
          <p:cNvPicPr/>
          <p:nvPr/>
        </p:nvPicPr>
        <p:blipFill>
          <a:blip r:embed="rId196" cstate="print">
            <a:extLst>
              <a:ext uri="{28A0092B-C50C-407E-A947-70E740481C1C}">
                <a14:useLocalDpi xmlns:a14="http://schemas.microsoft.com/office/drawing/2010/main" val="0"/>
              </a:ext>
            </a:extLst>
          </a:blip>
          <a:srcRect/>
          <a:stretch>
            <a:fillRect/>
          </a:stretch>
        </p:blipFill>
        <p:spPr bwMode="auto">
          <a:xfrm>
            <a:off x="9694113" y="6315075"/>
            <a:ext cx="878205" cy="521238"/>
          </a:xfrm>
          <a:prstGeom prst="rect">
            <a:avLst/>
          </a:prstGeom>
          <a:noFill/>
          <a:ln>
            <a:noFill/>
          </a:ln>
        </p:spPr>
      </p:pic>
      <p:sp>
        <p:nvSpPr>
          <p:cNvPr id="313" name="Rectangle 312">
            <a:extLst>
              <a:ext uri="{FF2B5EF4-FFF2-40B4-BE49-F238E27FC236}">
                <a16:creationId xmlns:a16="http://schemas.microsoft.com/office/drawing/2014/main" id="{60C9CB4F-506D-4CC0-8D56-A567E46BE831}"/>
              </a:ext>
            </a:extLst>
          </p:cNvPr>
          <p:cNvSpPr/>
          <p:nvPr/>
        </p:nvSpPr>
        <p:spPr>
          <a:xfrm>
            <a:off x="8413" y="120333"/>
            <a:ext cx="1046375" cy="1875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1740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8"/>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0"/>
                                  </p:stCondLst>
                                  <p:childTnLst>
                                    <p:animScale>
                                      <p:cBhvr>
                                        <p:cTn id="9" dur="2000" fill="hold"/>
                                        <p:tgtEl>
                                          <p:spTgt spid="319"/>
                                        </p:tgtEl>
                                      </p:cBhvr>
                                      <p:by x="4000" y="4000"/>
                                    </p:animScale>
                                  </p:childTnLst>
                                </p:cTn>
                              </p:par>
                              <p:par>
                                <p:cTn id="10" presetID="42" presetClass="path" presetSubtype="0" accel="50000" decel="50000" fill="hold" nodeType="withEffect">
                                  <p:stCondLst>
                                    <p:cond delay="0"/>
                                  </p:stCondLst>
                                  <p:childTnLst>
                                    <p:animMotion origin="layout" path="M 3.05556E-6 -4.07407E-6 L -0.06181 -0.32384 " pathEditMode="relative" rAng="0" ptsTypes="AA">
                                      <p:cBhvr>
                                        <p:cTn id="11" dur="2000" fill="hold"/>
                                        <p:tgtEl>
                                          <p:spTgt spid="319"/>
                                        </p:tgtEl>
                                        <p:attrNameLst>
                                          <p:attrName>ppt_x</p:attrName>
                                          <p:attrName>ppt_y</p:attrName>
                                        </p:attrNameLst>
                                      </p:cBhvr>
                                      <p:rCtr x="-3090" y="-16204"/>
                                    </p:animMotion>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400"/>
                                        <p:tgtEl>
                                          <p:spTgt spid="3"/>
                                        </p:tgtEl>
                                      </p:cBhvr>
                                    </p:animEffect>
                                  </p:childTnLst>
                                </p:cTn>
                              </p:par>
                            </p:childTnLst>
                          </p:cTn>
                        </p:par>
                        <p:par>
                          <p:cTn id="15" fill="hold">
                            <p:stCondLst>
                              <p:cond delay="2000"/>
                            </p:stCondLst>
                            <p:childTnLst>
                              <p:par>
                                <p:cTn id="16" presetID="10" presetClass="exit" presetSubtype="0" fill="hold" grpId="1" nodeType="afterEffect">
                                  <p:stCondLst>
                                    <p:cond delay="0"/>
                                  </p:stCondLst>
                                  <p:childTnLst>
                                    <p:animEffect transition="out" filter="fade">
                                      <p:cBhvr>
                                        <p:cTn id="17" dur="400"/>
                                        <p:tgtEl>
                                          <p:spTgt spid="3"/>
                                        </p:tgtEl>
                                      </p:cBhvr>
                                    </p:animEffect>
                                    <p:set>
                                      <p:cBhvr>
                                        <p:cTn id="18" dur="1" fill="hold">
                                          <p:stCondLst>
                                            <p:cond delay="399"/>
                                          </p:stCondLst>
                                        </p:cTn>
                                        <p:tgtEl>
                                          <p:spTgt spid="3"/>
                                        </p:tgtEl>
                                        <p:attrNameLst>
                                          <p:attrName>style.visibility</p:attrName>
                                        </p:attrNameLst>
                                      </p:cBhvr>
                                      <p:to>
                                        <p:strVal val="hidden"/>
                                      </p:to>
                                    </p:set>
                                  </p:childTnLst>
                                </p:cTn>
                              </p:par>
                            </p:childTnLst>
                          </p:cTn>
                        </p:par>
                        <p:par>
                          <p:cTn id="19" fill="hold">
                            <p:stCondLst>
                              <p:cond delay="2400"/>
                            </p:stCondLst>
                            <p:childTnLst>
                              <p:par>
                                <p:cTn id="20" presetID="10" presetClass="entr" presetSubtype="0" fill="hold" nodeType="afterEffect">
                                  <p:stCondLst>
                                    <p:cond delay="0"/>
                                  </p:stCondLst>
                                  <p:childTnLst>
                                    <p:set>
                                      <p:cBhvr>
                                        <p:cTn id="21" dur="1" fill="hold">
                                          <p:stCondLst>
                                            <p:cond delay="0"/>
                                          </p:stCondLst>
                                        </p:cTn>
                                        <p:tgtEl>
                                          <p:spTgt spid="322"/>
                                        </p:tgtEl>
                                        <p:attrNameLst>
                                          <p:attrName>style.visibility</p:attrName>
                                        </p:attrNameLst>
                                      </p:cBhvr>
                                      <p:to>
                                        <p:strVal val="visible"/>
                                      </p:to>
                                    </p:set>
                                    <p:animEffect transition="in" filter="fade">
                                      <p:cBhvr>
                                        <p:cTn id="22" dur="200"/>
                                        <p:tgtEl>
                                          <p:spTgt spid="322"/>
                                        </p:tgtEl>
                                      </p:cBhvr>
                                    </p:animEffect>
                                  </p:childTnLst>
                                </p:cTn>
                              </p:par>
                              <p:par>
                                <p:cTn id="23" presetID="10" presetClass="entr" presetSubtype="0" fill="hold" nodeType="withEffect">
                                  <p:stCondLst>
                                    <p:cond delay="100"/>
                                  </p:stCondLst>
                                  <p:childTnLst>
                                    <p:set>
                                      <p:cBhvr>
                                        <p:cTn id="24" dur="1" fill="hold">
                                          <p:stCondLst>
                                            <p:cond delay="0"/>
                                          </p:stCondLst>
                                        </p:cTn>
                                        <p:tgtEl>
                                          <p:spTgt spid="323"/>
                                        </p:tgtEl>
                                        <p:attrNameLst>
                                          <p:attrName>style.visibility</p:attrName>
                                        </p:attrNameLst>
                                      </p:cBhvr>
                                      <p:to>
                                        <p:strVal val="visible"/>
                                      </p:to>
                                    </p:set>
                                    <p:animEffect transition="in" filter="fade">
                                      <p:cBhvr>
                                        <p:cTn id="25" dur="200"/>
                                        <p:tgtEl>
                                          <p:spTgt spid="323"/>
                                        </p:tgtEl>
                                      </p:cBhvr>
                                    </p:animEffect>
                                  </p:childTnLst>
                                </p:cTn>
                              </p:par>
                            </p:childTnLst>
                          </p:cTn>
                        </p:par>
                        <p:par>
                          <p:cTn id="26" fill="hold">
                            <p:stCondLst>
                              <p:cond delay="2700"/>
                            </p:stCondLst>
                            <p:childTnLst>
                              <p:par>
                                <p:cTn id="27" presetID="6" presetClass="emph" presetSubtype="0" fill="hold" nodeType="afterEffect">
                                  <p:stCondLst>
                                    <p:cond delay="0"/>
                                  </p:stCondLst>
                                  <p:childTnLst>
                                    <p:animScale>
                                      <p:cBhvr>
                                        <p:cTn id="28" dur="2000" fill="hold"/>
                                        <p:tgtEl>
                                          <p:spTgt spid="323"/>
                                        </p:tgtEl>
                                      </p:cBhvr>
                                      <p:by x="6000" y="6000"/>
                                    </p:animScale>
                                  </p:childTnLst>
                                </p:cTn>
                              </p:par>
                              <p:par>
                                <p:cTn id="29" presetID="42" presetClass="path" presetSubtype="0" accel="50000" decel="50000" fill="hold" nodeType="withEffect">
                                  <p:stCondLst>
                                    <p:cond delay="0"/>
                                  </p:stCondLst>
                                  <p:childTnLst>
                                    <p:animMotion origin="layout" path="M -3.05556E-6 -3.81503E-6 L -0.47951 -0.043 " pathEditMode="relative" rAng="0" ptsTypes="AA">
                                      <p:cBhvr>
                                        <p:cTn id="30" dur="2000" fill="hold"/>
                                        <p:tgtEl>
                                          <p:spTgt spid="323"/>
                                        </p:tgtEl>
                                        <p:attrNameLst>
                                          <p:attrName>ppt_x</p:attrName>
                                          <p:attrName>ppt_y</p:attrName>
                                        </p:attrNameLst>
                                      </p:cBhvr>
                                      <p:rCtr x="-23976" y="-2150"/>
                                    </p:animMotion>
                                  </p:childTnLst>
                                </p:cTn>
                              </p:par>
                              <p:par>
                                <p:cTn id="31" presetID="6" presetClass="emph" presetSubtype="0" fill="hold" nodeType="withEffect">
                                  <p:stCondLst>
                                    <p:cond delay="0"/>
                                  </p:stCondLst>
                                  <p:childTnLst>
                                    <p:animScale>
                                      <p:cBhvr>
                                        <p:cTn id="32" dur="2000" fill="hold"/>
                                        <p:tgtEl>
                                          <p:spTgt spid="322"/>
                                        </p:tgtEl>
                                      </p:cBhvr>
                                      <p:by x="8000" y="8000"/>
                                    </p:animScale>
                                  </p:childTnLst>
                                </p:cTn>
                              </p:par>
                              <p:par>
                                <p:cTn id="33" presetID="42" presetClass="path" presetSubtype="0" accel="50000" decel="50000" fill="hold" nodeType="withEffect">
                                  <p:stCondLst>
                                    <p:cond delay="0"/>
                                  </p:stCondLst>
                                  <p:childTnLst>
                                    <p:animMotion origin="layout" path="M 4.72222E-6 -1.48148E-6 L -0.11407 -0.37616 " pathEditMode="relative" rAng="0" ptsTypes="AA">
                                      <p:cBhvr>
                                        <p:cTn id="34" dur="2000" fill="hold"/>
                                        <p:tgtEl>
                                          <p:spTgt spid="322"/>
                                        </p:tgtEl>
                                        <p:attrNameLst>
                                          <p:attrName>ppt_x</p:attrName>
                                          <p:attrName>ppt_y</p:attrName>
                                        </p:attrNameLst>
                                      </p:cBhvr>
                                      <p:rCtr x="-5712" y="-18819"/>
                                    </p:animMotion>
                                  </p:childTnLst>
                                </p:cTn>
                              </p:par>
                              <p:par>
                                <p:cTn id="35" presetID="10" presetClass="entr" presetSubtype="0" fill="hold" grpId="0" nodeType="withEffect">
                                  <p:stCondLst>
                                    <p:cond delay="0"/>
                                  </p:stCondLst>
                                  <p:childTnLst>
                                    <p:set>
                                      <p:cBhvr>
                                        <p:cTn id="36" dur="1" fill="hold">
                                          <p:stCondLst>
                                            <p:cond delay="0"/>
                                          </p:stCondLst>
                                        </p:cTn>
                                        <p:tgtEl>
                                          <p:spTgt spid="324"/>
                                        </p:tgtEl>
                                        <p:attrNameLst>
                                          <p:attrName>style.visibility</p:attrName>
                                        </p:attrNameLst>
                                      </p:cBhvr>
                                      <p:to>
                                        <p:strVal val="visible"/>
                                      </p:to>
                                    </p:set>
                                    <p:animEffect transition="in" filter="fade">
                                      <p:cBhvr>
                                        <p:cTn id="37" dur="400"/>
                                        <p:tgtEl>
                                          <p:spTgt spid="324"/>
                                        </p:tgtEl>
                                      </p:cBhvr>
                                    </p:animEffect>
                                  </p:childTnLst>
                                </p:cTn>
                              </p:par>
                            </p:childTnLst>
                          </p:cTn>
                        </p:par>
                        <p:par>
                          <p:cTn id="38" fill="hold">
                            <p:stCondLst>
                              <p:cond delay="4700"/>
                            </p:stCondLst>
                            <p:childTnLst>
                              <p:par>
                                <p:cTn id="39" presetID="10" presetClass="exit" presetSubtype="0" fill="hold" grpId="1" nodeType="afterEffect">
                                  <p:stCondLst>
                                    <p:cond delay="0"/>
                                  </p:stCondLst>
                                  <p:childTnLst>
                                    <p:animEffect transition="out" filter="fade">
                                      <p:cBhvr>
                                        <p:cTn id="40" dur="400"/>
                                        <p:tgtEl>
                                          <p:spTgt spid="324"/>
                                        </p:tgtEl>
                                      </p:cBhvr>
                                    </p:animEffect>
                                    <p:set>
                                      <p:cBhvr>
                                        <p:cTn id="41" dur="1" fill="hold">
                                          <p:stCondLst>
                                            <p:cond delay="399"/>
                                          </p:stCondLst>
                                        </p:cTn>
                                        <p:tgtEl>
                                          <p:spTgt spid="324"/>
                                        </p:tgtEl>
                                        <p:attrNameLst>
                                          <p:attrName>style.visibility</p:attrName>
                                        </p:attrNameLst>
                                      </p:cBhvr>
                                      <p:to>
                                        <p:strVal val="hidden"/>
                                      </p:to>
                                    </p:set>
                                  </p:childTnLst>
                                </p:cTn>
                              </p:par>
                            </p:childTnLst>
                          </p:cTn>
                        </p:par>
                        <p:par>
                          <p:cTn id="42" fill="hold">
                            <p:stCondLst>
                              <p:cond delay="5100"/>
                            </p:stCondLst>
                            <p:childTnLst>
                              <p:par>
                                <p:cTn id="43" presetID="10" presetClass="entr" presetSubtype="0" fill="hold" nodeType="afterEffect">
                                  <p:stCondLst>
                                    <p:cond delay="0"/>
                                  </p:stCondLst>
                                  <p:childTnLst>
                                    <p:set>
                                      <p:cBhvr>
                                        <p:cTn id="44" dur="1" fill="hold">
                                          <p:stCondLst>
                                            <p:cond delay="0"/>
                                          </p:stCondLst>
                                        </p:cTn>
                                        <p:tgtEl>
                                          <p:spTgt spid="320"/>
                                        </p:tgtEl>
                                        <p:attrNameLst>
                                          <p:attrName>style.visibility</p:attrName>
                                        </p:attrNameLst>
                                      </p:cBhvr>
                                      <p:to>
                                        <p:strVal val="visible"/>
                                      </p:to>
                                    </p:set>
                                    <p:animEffect transition="in" filter="fade">
                                      <p:cBhvr>
                                        <p:cTn id="45" dur="500"/>
                                        <p:tgtEl>
                                          <p:spTgt spid="320"/>
                                        </p:tgtEl>
                                      </p:cBhvr>
                                    </p:animEffect>
                                  </p:childTnLst>
                                </p:cTn>
                              </p:par>
                              <p:par>
                                <p:cTn id="46" presetID="6" presetClass="emph" presetSubtype="0" fill="hold" nodeType="withEffect">
                                  <p:stCondLst>
                                    <p:cond delay="0"/>
                                  </p:stCondLst>
                                  <p:childTnLst>
                                    <p:animScale>
                                      <p:cBhvr>
                                        <p:cTn id="47" dur="2000" fill="hold"/>
                                        <p:tgtEl>
                                          <p:spTgt spid="320"/>
                                        </p:tgtEl>
                                      </p:cBhvr>
                                      <p:by x="4000" y="4000"/>
                                    </p:animScale>
                                  </p:childTnLst>
                                </p:cTn>
                              </p:par>
                              <p:par>
                                <p:cTn id="48" presetID="42" presetClass="path" presetSubtype="0" accel="50000" decel="50000" fill="hold" nodeType="withEffect">
                                  <p:stCondLst>
                                    <p:cond delay="0"/>
                                  </p:stCondLst>
                                  <p:childTnLst>
                                    <p:animMotion origin="layout" path="M -4.44444E-6 -2.22222E-6 L -0.33003 -0.17778 " pathEditMode="relative" rAng="0" ptsTypes="AA">
                                      <p:cBhvr>
                                        <p:cTn id="49" dur="2000" fill="hold"/>
                                        <p:tgtEl>
                                          <p:spTgt spid="320"/>
                                        </p:tgtEl>
                                        <p:attrNameLst>
                                          <p:attrName>ppt_x</p:attrName>
                                          <p:attrName>ppt_y</p:attrName>
                                        </p:attrNameLst>
                                      </p:cBhvr>
                                      <p:rCtr x="-16510" y="-8889"/>
                                    </p:animMotion>
                                  </p:childTnLst>
                                </p:cTn>
                              </p:par>
                              <p:par>
                                <p:cTn id="50" presetID="10" presetClass="entr" presetSubtype="0" fill="hold" grpId="0" nodeType="withEffect">
                                  <p:stCondLst>
                                    <p:cond delay="0"/>
                                  </p:stCondLst>
                                  <p:childTnLst>
                                    <p:set>
                                      <p:cBhvr>
                                        <p:cTn id="51" dur="1" fill="hold">
                                          <p:stCondLst>
                                            <p:cond delay="0"/>
                                          </p:stCondLst>
                                        </p:cTn>
                                        <p:tgtEl>
                                          <p:spTgt spid="325"/>
                                        </p:tgtEl>
                                        <p:attrNameLst>
                                          <p:attrName>style.visibility</p:attrName>
                                        </p:attrNameLst>
                                      </p:cBhvr>
                                      <p:to>
                                        <p:strVal val="visible"/>
                                      </p:to>
                                    </p:set>
                                    <p:animEffect transition="in" filter="fade">
                                      <p:cBhvr>
                                        <p:cTn id="52" dur="400"/>
                                        <p:tgtEl>
                                          <p:spTgt spid="325"/>
                                        </p:tgtEl>
                                      </p:cBhvr>
                                    </p:animEffect>
                                  </p:childTnLst>
                                </p:cTn>
                              </p:par>
                            </p:childTnLst>
                          </p:cTn>
                        </p:par>
                        <p:par>
                          <p:cTn id="53" fill="hold">
                            <p:stCondLst>
                              <p:cond delay="7100"/>
                            </p:stCondLst>
                            <p:childTnLst>
                              <p:par>
                                <p:cTn id="54" presetID="10" presetClass="exit" presetSubtype="0" fill="hold" grpId="1" nodeType="afterEffect">
                                  <p:stCondLst>
                                    <p:cond delay="0"/>
                                  </p:stCondLst>
                                  <p:childTnLst>
                                    <p:animEffect transition="out" filter="fade">
                                      <p:cBhvr>
                                        <p:cTn id="55" dur="400"/>
                                        <p:tgtEl>
                                          <p:spTgt spid="325"/>
                                        </p:tgtEl>
                                      </p:cBhvr>
                                    </p:animEffect>
                                    <p:set>
                                      <p:cBhvr>
                                        <p:cTn id="56" dur="1" fill="hold">
                                          <p:stCondLst>
                                            <p:cond delay="399"/>
                                          </p:stCondLst>
                                        </p:cTn>
                                        <p:tgtEl>
                                          <p:spTgt spid="325"/>
                                        </p:tgtEl>
                                        <p:attrNameLst>
                                          <p:attrName>style.visibility</p:attrName>
                                        </p:attrNameLst>
                                      </p:cBhvr>
                                      <p:to>
                                        <p:strVal val="hidden"/>
                                      </p:to>
                                    </p:set>
                                  </p:childTnLst>
                                </p:cTn>
                              </p:par>
                            </p:childTnLst>
                          </p:cTn>
                        </p:par>
                        <p:par>
                          <p:cTn id="57" fill="hold">
                            <p:stCondLst>
                              <p:cond delay="7500"/>
                            </p:stCondLst>
                            <p:childTnLst>
                              <p:par>
                                <p:cTn id="58" presetID="10" presetClass="entr" presetSubtype="0"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par>
                                <p:cTn id="61" presetID="6" presetClass="emph" presetSubtype="0" fill="hold" nodeType="withEffect">
                                  <p:stCondLst>
                                    <p:cond delay="0"/>
                                  </p:stCondLst>
                                  <p:childTnLst>
                                    <p:animScale>
                                      <p:cBhvr>
                                        <p:cTn id="62" dur="2000" fill="hold"/>
                                        <p:tgtEl>
                                          <p:spTgt spid="8"/>
                                        </p:tgtEl>
                                      </p:cBhvr>
                                      <p:by x="6000" y="6000"/>
                                    </p:animScale>
                                  </p:childTnLst>
                                </p:cTn>
                              </p:par>
                              <p:par>
                                <p:cTn id="63" presetID="42" presetClass="path" presetSubtype="0" accel="50000" decel="50000" fill="hold" nodeType="withEffect">
                                  <p:stCondLst>
                                    <p:cond delay="0"/>
                                  </p:stCondLst>
                                  <p:childTnLst>
                                    <p:animMotion origin="layout" path="M 5E-6 -1.11111E-6 L -0.41754 -0.2706 " pathEditMode="relative" rAng="0" ptsTypes="AA">
                                      <p:cBhvr>
                                        <p:cTn id="64" dur="2000" fill="hold"/>
                                        <p:tgtEl>
                                          <p:spTgt spid="8"/>
                                        </p:tgtEl>
                                        <p:attrNameLst>
                                          <p:attrName>ppt_x</p:attrName>
                                          <p:attrName>ppt_y</p:attrName>
                                        </p:attrNameLst>
                                      </p:cBhvr>
                                      <p:rCtr x="-20885" y="-13542"/>
                                    </p:animMotion>
                                  </p:childTnLst>
                                </p:cTn>
                              </p:par>
                              <p:par>
                                <p:cTn id="65" presetID="10" presetClass="entr" presetSubtype="0" fill="hold" grpId="0" nodeType="withEffect">
                                  <p:stCondLst>
                                    <p:cond delay="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400"/>
                                        <p:tgtEl>
                                          <p:spTgt spid="321"/>
                                        </p:tgtEl>
                                      </p:cBhvr>
                                    </p:animEffect>
                                  </p:childTnLst>
                                </p:cTn>
                              </p:par>
                            </p:childTnLst>
                          </p:cTn>
                        </p:par>
                        <p:par>
                          <p:cTn id="68" fill="hold">
                            <p:stCondLst>
                              <p:cond delay="9500"/>
                            </p:stCondLst>
                            <p:childTnLst>
                              <p:par>
                                <p:cTn id="69" presetID="10" presetClass="exit" presetSubtype="0" fill="hold" grpId="1" nodeType="afterEffect">
                                  <p:stCondLst>
                                    <p:cond delay="0"/>
                                  </p:stCondLst>
                                  <p:childTnLst>
                                    <p:animEffect transition="out" filter="fade">
                                      <p:cBhvr>
                                        <p:cTn id="70" dur="400"/>
                                        <p:tgtEl>
                                          <p:spTgt spid="321"/>
                                        </p:tgtEl>
                                      </p:cBhvr>
                                    </p:animEffect>
                                    <p:set>
                                      <p:cBhvr>
                                        <p:cTn id="71" dur="1" fill="hold">
                                          <p:stCondLst>
                                            <p:cond delay="399"/>
                                          </p:stCondLst>
                                        </p:cTn>
                                        <p:tgtEl>
                                          <p:spTgt spid="321"/>
                                        </p:tgtEl>
                                        <p:attrNameLst>
                                          <p:attrName>style.visibility</p:attrName>
                                        </p:attrNameLst>
                                      </p:cBhvr>
                                      <p:to>
                                        <p:strVal val="hidden"/>
                                      </p:to>
                                    </p:set>
                                  </p:childTnLst>
                                </p:cTn>
                              </p:par>
                            </p:childTnLst>
                          </p:cTn>
                        </p:par>
                        <p:par>
                          <p:cTn id="72" fill="hold">
                            <p:stCondLst>
                              <p:cond delay="9900"/>
                            </p:stCondLst>
                            <p:childTnLst>
                              <p:par>
                                <p:cTn id="73" presetID="2" presetClass="entr" presetSubtype="4" fill="hold" nodeType="afterEffect">
                                  <p:stCondLst>
                                    <p:cond delay="0"/>
                                  </p:stCondLst>
                                  <p:childTnLst>
                                    <p:set>
                                      <p:cBhvr>
                                        <p:cTn id="74" dur="1" fill="hold">
                                          <p:stCondLst>
                                            <p:cond delay="0"/>
                                          </p:stCondLst>
                                        </p:cTn>
                                        <p:tgtEl>
                                          <p:spTgt spid="1037"/>
                                        </p:tgtEl>
                                        <p:attrNameLst>
                                          <p:attrName>style.visibility</p:attrName>
                                        </p:attrNameLst>
                                      </p:cBhvr>
                                      <p:to>
                                        <p:strVal val="visible"/>
                                      </p:to>
                                    </p:set>
                                    <p:anim calcmode="lin" valueType="num">
                                      <p:cBhvr additive="base">
                                        <p:cTn id="75" dur="500" fill="hold"/>
                                        <p:tgtEl>
                                          <p:spTgt spid="1037"/>
                                        </p:tgtEl>
                                        <p:attrNameLst>
                                          <p:attrName>ppt_x</p:attrName>
                                        </p:attrNameLst>
                                      </p:cBhvr>
                                      <p:tavLst>
                                        <p:tav tm="0">
                                          <p:val>
                                            <p:strVal val="#ppt_x"/>
                                          </p:val>
                                        </p:tav>
                                        <p:tav tm="100000">
                                          <p:val>
                                            <p:strVal val="#ppt_x"/>
                                          </p:val>
                                        </p:tav>
                                      </p:tavLst>
                                    </p:anim>
                                    <p:anim calcmode="lin" valueType="num">
                                      <p:cBhvr additive="base">
                                        <p:cTn id="76" dur="500" fill="hold"/>
                                        <p:tgtEl>
                                          <p:spTgt spid="1037"/>
                                        </p:tgtEl>
                                        <p:attrNameLst>
                                          <p:attrName>ppt_y</p:attrName>
                                        </p:attrNameLst>
                                      </p:cBhvr>
                                      <p:tavLst>
                                        <p:tav tm="0">
                                          <p:val>
                                            <p:strVal val="1+#ppt_h/2"/>
                                          </p:val>
                                        </p:tav>
                                        <p:tav tm="100000">
                                          <p:val>
                                            <p:strVal val="#ppt_y"/>
                                          </p:val>
                                        </p:tav>
                                      </p:tavLst>
                                    </p:anim>
                                  </p:childTnLst>
                                </p:cTn>
                              </p:par>
                              <p:par>
                                <p:cTn id="77" presetID="10" presetClass="entr" presetSubtype="0" fill="hold" grpId="0" nodeType="withEffect">
                                  <p:stCondLst>
                                    <p:cond delay="0"/>
                                  </p:stCondLst>
                                  <p:childTnLst>
                                    <p:set>
                                      <p:cBhvr>
                                        <p:cTn id="78" dur="1" fill="hold">
                                          <p:stCondLst>
                                            <p:cond delay="0"/>
                                          </p:stCondLst>
                                        </p:cTn>
                                        <p:tgtEl>
                                          <p:spTgt spid="326"/>
                                        </p:tgtEl>
                                        <p:attrNameLst>
                                          <p:attrName>style.visibility</p:attrName>
                                        </p:attrNameLst>
                                      </p:cBhvr>
                                      <p:to>
                                        <p:strVal val="visible"/>
                                      </p:to>
                                    </p:set>
                                    <p:animEffect transition="in" filter="fade">
                                      <p:cBhvr>
                                        <p:cTn id="79" dur="500"/>
                                        <p:tgtEl>
                                          <p:spTgt spid="326"/>
                                        </p:tgtEl>
                                      </p:cBhvr>
                                    </p:animEffect>
                                  </p:childTnLst>
                                </p:cTn>
                              </p:par>
                            </p:childTnLst>
                          </p:cTn>
                        </p:par>
                        <p:par>
                          <p:cTn id="80" fill="hold">
                            <p:stCondLst>
                              <p:cond delay="10400"/>
                            </p:stCondLst>
                            <p:childTnLst>
                              <p:par>
                                <p:cTn id="81" presetID="10" presetClass="exit" presetSubtype="0" fill="hold" grpId="1" nodeType="afterEffect">
                                  <p:stCondLst>
                                    <p:cond delay="0"/>
                                  </p:stCondLst>
                                  <p:childTnLst>
                                    <p:animEffect transition="out" filter="fade">
                                      <p:cBhvr>
                                        <p:cTn id="82" dur="500"/>
                                        <p:tgtEl>
                                          <p:spTgt spid="326"/>
                                        </p:tgtEl>
                                      </p:cBhvr>
                                    </p:animEffect>
                                    <p:set>
                                      <p:cBhvr>
                                        <p:cTn id="83" dur="1" fill="hold">
                                          <p:stCondLst>
                                            <p:cond delay="499"/>
                                          </p:stCondLst>
                                        </p:cTn>
                                        <p:tgtEl>
                                          <p:spTgt spid="326"/>
                                        </p:tgtEl>
                                        <p:attrNameLst>
                                          <p:attrName>style.visibility</p:attrName>
                                        </p:attrNameLst>
                                      </p:cBhvr>
                                      <p:to>
                                        <p:strVal val="hidden"/>
                                      </p:to>
                                    </p:set>
                                  </p:childTnLst>
                                </p:cTn>
                              </p:par>
                            </p:childTnLst>
                          </p:cTn>
                        </p:par>
                        <p:par>
                          <p:cTn id="84" fill="hold">
                            <p:stCondLst>
                              <p:cond delay="10900"/>
                            </p:stCondLst>
                            <p:childTnLst>
                              <p:par>
                                <p:cTn id="85" presetID="2" presetClass="entr" presetSubtype="8" fill="hold" nodeType="afterEffect">
                                  <p:stCondLst>
                                    <p:cond delay="0"/>
                                  </p:stCondLst>
                                  <p:childTnLst>
                                    <p:set>
                                      <p:cBhvr>
                                        <p:cTn id="86" dur="1" fill="hold">
                                          <p:stCondLst>
                                            <p:cond delay="0"/>
                                          </p:stCondLst>
                                        </p:cTn>
                                        <p:tgtEl>
                                          <p:spTgt spid="1029"/>
                                        </p:tgtEl>
                                        <p:attrNameLst>
                                          <p:attrName>style.visibility</p:attrName>
                                        </p:attrNameLst>
                                      </p:cBhvr>
                                      <p:to>
                                        <p:strVal val="visible"/>
                                      </p:to>
                                    </p:set>
                                    <p:anim calcmode="lin" valueType="num">
                                      <p:cBhvr additive="base">
                                        <p:cTn id="87" dur="500" fill="hold"/>
                                        <p:tgtEl>
                                          <p:spTgt spid="1029"/>
                                        </p:tgtEl>
                                        <p:attrNameLst>
                                          <p:attrName>ppt_x</p:attrName>
                                        </p:attrNameLst>
                                      </p:cBhvr>
                                      <p:tavLst>
                                        <p:tav tm="0">
                                          <p:val>
                                            <p:strVal val="0-#ppt_w/2"/>
                                          </p:val>
                                        </p:tav>
                                        <p:tav tm="100000">
                                          <p:val>
                                            <p:strVal val="#ppt_x"/>
                                          </p:val>
                                        </p:tav>
                                      </p:tavLst>
                                    </p:anim>
                                    <p:anim calcmode="lin" valueType="num">
                                      <p:cBhvr additive="base">
                                        <p:cTn id="88" dur="500" fill="hold"/>
                                        <p:tgtEl>
                                          <p:spTgt spid="1029"/>
                                        </p:tgtEl>
                                        <p:attrNameLst>
                                          <p:attrName>ppt_y</p:attrName>
                                        </p:attrNameLst>
                                      </p:cBhvr>
                                      <p:tavLst>
                                        <p:tav tm="0">
                                          <p:val>
                                            <p:strVal val="#ppt_y"/>
                                          </p:val>
                                        </p:tav>
                                        <p:tav tm="100000">
                                          <p:val>
                                            <p:strVal val="#ppt_y"/>
                                          </p:val>
                                        </p:tav>
                                      </p:tavLst>
                                    </p:anim>
                                  </p:childTnLst>
                                </p:cTn>
                              </p:par>
                            </p:childTnLst>
                          </p:cTn>
                        </p:par>
                        <p:par>
                          <p:cTn id="89" fill="hold">
                            <p:stCondLst>
                              <p:cond delay="11400"/>
                            </p:stCondLst>
                            <p:childTnLst>
                              <p:par>
                                <p:cTn id="90" presetID="2" presetClass="entr" presetSubtype="8" fill="hold" nodeType="afterEffect">
                                  <p:stCondLst>
                                    <p:cond delay="0"/>
                                  </p:stCondLst>
                                  <p:childTnLst>
                                    <p:set>
                                      <p:cBhvr>
                                        <p:cTn id="91" dur="1" fill="hold">
                                          <p:stCondLst>
                                            <p:cond delay="0"/>
                                          </p:stCondLst>
                                        </p:cTn>
                                        <p:tgtEl>
                                          <p:spTgt spid="1028"/>
                                        </p:tgtEl>
                                        <p:attrNameLst>
                                          <p:attrName>style.visibility</p:attrName>
                                        </p:attrNameLst>
                                      </p:cBhvr>
                                      <p:to>
                                        <p:strVal val="visible"/>
                                      </p:to>
                                    </p:set>
                                    <p:anim calcmode="lin" valueType="num">
                                      <p:cBhvr additive="base">
                                        <p:cTn id="92" dur="300" fill="hold"/>
                                        <p:tgtEl>
                                          <p:spTgt spid="1028"/>
                                        </p:tgtEl>
                                        <p:attrNameLst>
                                          <p:attrName>ppt_x</p:attrName>
                                        </p:attrNameLst>
                                      </p:cBhvr>
                                      <p:tavLst>
                                        <p:tav tm="0">
                                          <p:val>
                                            <p:strVal val="0-#ppt_w/2"/>
                                          </p:val>
                                        </p:tav>
                                        <p:tav tm="100000">
                                          <p:val>
                                            <p:strVal val="#ppt_x"/>
                                          </p:val>
                                        </p:tav>
                                      </p:tavLst>
                                    </p:anim>
                                    <p:anim calcmode="lin" valueType="num">
                                      <p:cBhvr additive="base">
                                        <p:cTn id="93" dur="300" fill="hold"/>
                                        <p:tgtEl>
                                          <p:spTgt spid="1028"/>
                                        </p:tgtEl>
                                        <p:attrNameLst>
                                          <p:attrName>ppt_y</p:attrName>
                                        </p:attrNameLst>
                                      </p:cBhvr>
                                      <p:tavLst>
                                        <p:tav tm="0">
                                          <p:val>
                                            <p:strVal val="#ppt_y"/>
                                          </p:val>
                                        </p:tav>
                                        <p:tav tm="100000">
                                          <p:val>
                                            <p:strVal val="#ppt_y"/>
                                          </p:val>
                                        </p:tav>
                                      </p:tavLst>
                                    </p:anim>
                                  </p:childTnLst>
                                </p:cTn>
                              </p:par>
                              <p:par>
                                <p:cTn id="94" presetID="2" presetClass="entr" presetSubtype="8" fill="hold" nodeType="withEffect">
                                  <p:stCondLst>
                                    <p:cond delay="0"/>
                                  </p:stCondLst>
                                  <p:childTnLst>
                                    <p:set>
                                      <p:cBhvr>
                                        <p:cTn id="95" dur="1" fill="hold">
                                          <p:stCondLst>
                                            <p:cond delay="0"/>
                                          </p:stCondLst>
                                        </p:cTn>
                                        <p:tgtEl>
                                          <p:spTgt spid="1034"/>
                                        </p:tgtEl>
                                        <p:attrNameLst>
                                          <p:attrName>style.visibility</p:attrName>
                                        </p:attrNameLst>
                                      </p:cBhvr>
                                      <p:to>
                                        <p:strVal val="visible"/>
                                      </p:to>
                                    </p:set>
                                    <p:anim calcmode="lin" valueType="num">
                                      <p:cBhvr additive="base">
                                        <p:cTn id="96" dur="200" fill="hold"/>
                                        <p:tgtEl>
                                          <p:spTgt spid="1034"/>
                                        </p:tgtEl>
                                        <p:attrNameLst>
                                          <p:attrName>ppt_x</p:attrName>
                                        </p:attrNameLst>
                                      </p:cBhvr>
                                      <p:tavLst>
                                        <p:tav tm="0">
                                          <p:val>
                                            <p:strVal val="0-#ppt_w/2"/>
                                          </p:val>
                                        </p:tav>
                                        <p:tav tm="100000">
                                          <p:val>
                                            <p:strVal val="#ppt_x"/>
                                          </p:val>
                                        </p:tav>
                                      </p:tavLst>
                                    </p:anim>
                                    <p:anim calcmode="lin" valueType="num">
                                      <p:cBhvr additive="base">
                                        <p:cTn id="97" dur="200" fill="hold"/>
                                        <p:tgtEl>
                                          <p:spTgt spid="1034"/>
                                        </p:tgtEl>
                                        <p:attrNameLst>
                                          <p:attrName>ppt_y</p:attrName>
                                        </p:attrNameLst>
                                      </p:cBhvr>
                                      <p:tavLst>
                                        <p:tav tm="0">
                                          <p:val>
                                            <p:strVal val="#ppt_y"/>
                                          </p:val>
                                        </p:tav>
                                        <p:tav tm="100000">
                                          <p:val>
                                            <p:strVal val="#ppt_y"/>
                                          </p:val>
                                        </p:tav>
                                      </p:tavLst>
                                    </p:anim>
                                  </p:childTnLst>
                                </p:cTn>
                              </p:par>
                            </p:childTnLst>
                          </p:cTn>
                        </p:par>
                        <p:par>
                          <p:cTn id="98" fill="hold">
                            <p:stCondLst>
                              <p:cond delay="11700"/>
                            </p:stCondLst>
                            <p:childTnLst>
                              <p:par>
                                <p:cTn id="99" presetID="2" presetClass="entr" presetSubtype="8" fill="hold" nodeType="afterEffect">
                                  <p:stCondLst>
                                    <p:cond delay="0"/>
                                  </p:stCondLst>
                                  <p:childTnLst>
                                    <p:set>
                                      <p:cBhvr>
                                        <p:cTn id="100" dur="1" fill="hold">
                                          <p:stCondLst>
                                            <p:cond delay="0"/>
                                          </p:stCondLst>
                                        </p:cTn>
                                        <p:tgtEl>
                                          <p:spTgt spid="1031"/>
                                        </p:tgtEl>
                                        <p:attrNameLst>
                                          <p:attrName>style.visibility</p:attrName>
                                        </p:attrNameLst>
                                      </p:cBhvr>
                                      <p:to>
                                        <p:strVal val="visible"/>
                                      </p:to>
                                    </p:set>
                                    <p:anim calcmode="lin" valueType="num">
                                      <p:cBhvr additive="base">
                                        <p:cTn id="101" dur="300" fill="hold"/>
                                        <p:tgtEl>
                                          <p:spTgt spid="1031"/>
                                        </p:tgtEl>
                                        <p:attrNameLst>
                                          <p:attrName>ppt_x</p:attrName>
                                        </p:attrNameLst>
                                      </p:cBhvr>
                                      <p:tavLst>
                                        <p:tav tm="0">
                                          <p:val>
                                            <p:strVal val="0-#ppt_w/2"/>
                                          </p:val>
                                        </p:tav>
                                        <p:tav tm="100000">
                                          <p:val>
                                            <p:strVal val="#ppt_x"/>
                                          </p:val>
                                        </p:tav>
                                      </p:tavLst>
                                    </p:anim>
                                    <p:anim calcmode="lin" valueType="num">
                                      <p:cBhvr additive="base">
                                        <p:cTn id="102" dur="300" fill="hold"/>
                                        <p:tgtEl>
                                          <p:spTgt spid="1031"/>
                                        </p:tgtEl>
                                        <p:attrNameLst>
                                          <p:attrName>ppt_y</p:attrName>
                                        </p:attrNameLst>
                                      </p:cBhvr>
                                      <p:tavLst>
                                        <p:tav tm="0">
                                          <p:val>
                                            <p:strVal val="#ppt_y"/>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316"/>
                                        </p:tgtEl>
                                        <p:attrNameLst>
                                          <p:attrName>style.visibility</p:attrName>
                                        </p:attrNameLst>
                                      </p:cBhvr>
                                      <p:to>
                                        <p:strVal val="visible"/>
                                      </p:to>
                                    </p:set>
                                    <p:anim calcmode="lin" valueType="num">
                                      <p:cBhvr additive="base">
                                        <p:cTn id="105" dur="500" fill="hold"/>
                                        <p:tgtEl>
                                          <p:spTgt spid="316"/>
                                        </p:tgtEl>
                                        <p:attrNameLst>
                                          <p:attrName>ppt_x</p:attrName>
                                        </p:attrNameLst>
                                      </p:cBhvr>
                                      <p:tavLst>
                                        <p:tav tm="0">
                                          <p:val>
                                            <p:strVal val="#ppt_x"/>
                                          </p:val>
                                        </p:tav>
                                        <p:tav tm="100000">
                                          <p:val>
                                            <p:strVal val="#ppt_x"/>
                                          </p:val>
                                        </p:tav>
                                      </p:tavLst>
                                    </p:anim>
                                    <p:anim calcmode="lin" valueType="num">
                                      <p:cBhvr additive="base">
                                        <p:cTn id="106" dur="500" fill="hold"/>
                                        <p:tgtEl>
                                          <p:spTgt spid="316"/>
                                        </p:tgtEl>
                                        <p:attrNameLst>
                                          <p:attrName>ppt_y</p:attrName>
                                        </p:attrNameLst>
                                      </p:cBhvr>
                                      <p:tavLst>
                                        <p:tav tm="0">
                                          <p:val>
                                            <p:strVal val="1+#ppt_h/2"/>
                                          </p:val>
                                        </p:tav>
                                        <p:tav tm="100000">
                                          <p:val>
                                            <p:strVal val="#ppt_y"/>
                                          </p:val>
                                        </p:tav>
                                      </p:tavLst>
                                    </p:anim>
                                  </p:childTnLst>
                                </p:cTn>
                              </p:par>
                              <p:par>
                                <p:cTn id="107" presetID="10" presetClass="entr" presetSubtype="0" fill="hold" grpId="0" nodeType="withEffect">
                                  <p:stCondLst>
                                    <p:cond delay="0"/>
                                  </p:stCondLst>
                                  <p:childTnLst>
                                    <p:set>
                                      <p:cBhvr>
                                        <p:cTn id="108" dur="1" fill="hold">
                                          <p:stCondLst>
                                            <p:cond delay="0"/>
                                          </p:stCondLst>
                                        </p:cTn>
                                        <p:tgtEl>
                                          <p:spTgt spid="327"/>
                                        </p:tgtEl>
                                        <p:attrNameLst>
                                          <p:attrName>style.visibility</p:attrName>
                                        </p:attrNameLst>
                                      </p:cBhvr>
                                      <p:to>
                                        <p:strVal val="visible"/>
                                      </p:to>
                                    </p:set>
                                    <p:animEffect transition="in" filter="fade">
                                      <p:cBhvr>
                                        <p:cTn id="109" dur="500"/>
                                        <p:tgtEl>
                                          <p:spTgt spid="327"/>
                                        </p:tgtEl>
                                      </p:cBhvr>
                                    </p:animEffect>
                                  </p:childTnLst>
                                </p:cTn>
                              </p:par>
                            </p:childTnLst>
                          </p:cTn>
                        </p:par>
                        <p:par>
                          <p:cTn id="110" fill="hold">
                            <p:stCondLst>
                              <p:cond delay="12200"/>
                            </p:stCondLst>
                            <p:childTnLst>
                              <p:par>
                                <p:cTn id="111" presetID="10" presetClass="exit" presetSubtype="0" fill="hold" grpId="1" nodeType="afterEffect">
                                  <p:stCondLst>
                                    <p:cond delay="0"/>
                                  </p:stCondLst>
                                  <p:childTnLst>
                                    <p:animEffect transition="out" filter="fade">
                                      <p:cBhvr>
                                        <p:cTn id="112" dur="500"/>
                                        <p:tgtEl>
                                          <p:spTgt spid="327"/>
                                        </p:tgtEl>
                                      </p:cBhvr>
                                    </p:animEffect>
                                    <p:set>
                                      <p:cBhvr>
                                        <p:cTn id="113" dur="1" fill="hold">
                                          <p:stCondLst>
                                            <p:cond delay="499"/>
                                          </p:stCondLst>
                                        </p:cTn>
                                        <p:tgtEl>
                                          <p:spTgt spid="327"/>
                                        </p:tgtEl>
                                        <p:attrNameLst>
                                          <p:attrName>style.visibility</p:attrName>
                                        </p:attrNameLst>
                                      </p:cBhvr>
                                      <p:to>
                                        <p:strVal val="hidden"/>
                                      </p:to>
                                    </p:set>
                                  </p:childTnLst>
                                </p:cTn>
                              </p:par>
                              <p:par>
                                <p:cTn id="114" presetID="2" presetClass="entr" presetSubtype="8" fill="hold" nodeType="withEffect">
                                  <p:stCondLst>
                                    <p:cond delay="0"/>
                                  </p:stCondLst>
                                  <p:childTnLst>
                                    <p:set>
                                      <p:cBhvr>
                                        <p:cTn id="115" dur="1" fill="hold">
                                          <p:stCondLst>
                                            <p:cond delay="0"/>
                                          </p:stCondLst>
                                        </p:cTn>
                                        <p:tgtEl>
                                          <p:spTgt spid="1032"/>
                                        </p:tgtEl>
                                        <p:attrNameLst>
                                          <p:attrName>style.visibility</p:attrName>
                                        </p:attrNameLst>
                                      </p:cBhvr>
                                      <p:to>
                                        <p:strVal val="visible"/>
                                      </p:to>
                                    </p:set>
                                    <p:anim calcmode="lin" valueType="num">
                                      <p:cBhvr additive="base">
                                        <p:cTn id="116" dur="300" fill="hold"/>
                                        <p:tgtEl>
                                          <p:spTgt spid="1032"/>
                                        </p:tgtEl>
                                        <p:attrNameLst>
                                          <p:attrName>ppt_x</p:attrName>
                                        </p:attrNameLst>
                                      </p:cBhvr>
                                      <p:tavLst>
                                        <p:tav tm="0">
                                          <p:val>
                                            <p:strVal val="0-#ppt_w/2"/>
                                          </p:val>
                                        </p:tav>
                                        <p:tav tm="100000">
                                          <p:val>
                                            <p:strVal val="#ppt_x"/>
                                          </p:val>
                                        </p:tav>
                                      </p:tavLst>
                                    </p:anim>
                                    <p:anim calcmode="lin" valueType="num">
                                      <p:cBhvr additive="base">
                                        <p:cTn id="117" dur="300" fill="hold"/>
                                        <p:tgtEl>
                                          <p:spTgt spid="1032"/>
                                        </p:tgtEl>
                                        <p:attrNameLst>
                                          <p:attrName>ppt_y</p:attrName>
                                        </p:attrNameLst>
                                      </p:cBhvr>
                                      <p:tavLst>
                                        <p:tav tm="0">
                                          <p:val>
                                            <p:strVal val="#ppt_y"/>
                                          </p:val>
                                        </p:tav>
                                        <p:tav tm="100000">
                                          <p:val>
                                            <p:strVal val="#ppt_y"/>
                                          </p:val>
                                        </p:tav>
                                      </p:tavLst>
                                    </p:anim>
                                  </p:childTnLst>
                                </p:cTn>
                              </p:par>
                              <p:par>
                                <p:cTn id="118" presetID="2" presetClass="entr" presetSubtype="12" fill="hold" nodeType="withEffect">
                                  <p:stCondLst>
                                    <p:cond delay="0"/>
                                  </p:stCondLst>
                                  <p:childTnLst>
                                    <p:set>
                                      <p:cBhvr>
                                        <p:cTn id="119" dur="1" fill="hold">
                                          <p:stCondLst>
                                            <p:cond delay="0"/>
                                          </p:stCondLst>
                                        </p:cTn>
                                        <p:tgtEl>
                                          <p:spTgt spid="1041"/>
                                        </p:tgtEl>
                                        <p:attrNameLst>
                                          <p:attrName>style.visibility</p:attrName>
                                        </p:attrNameLst>
                                      </p:cBhvr>
                                      <p:to>
                                        <p:strVal val="visible"/>
                                      </p:to>
                                    </p:set>
                                    <p:anim calcmode="lin" valueType="num">
                                      <p:cBhvr additive="base">
                                        <p:cTn id="120" dur="750" fill="hold"/>
                                        <p:tgtEl>
                                          <p:spTgt spid="1041"/>
                                        </p:tgtEl>
                                        <p:attrNameLst>
                                          <p:attrName>ppt_x</p:attrName>
                                        </p:attrNameLst>
                                      </p:cBhvr>
                                      <p:tavLst>
                                        <p:tav tm="0">
                                          <p:val>
                                            <p:strVal val="0-#ppt_w/2"/>
                                          </p:val>
                                        </p:tav>
                                        <p:tav tm="100000">
                                          <p:val>
                                            <p:strVal val="#ppt_x"/>
                                          </p:val>
                                        </p:tav>
                                      </p:tavLst>
                                    </p:anim>
                                    <p:anim calcmode="lin" valueType="num">
                                      <p:cBhvr additive="base">
                                        <p:cTn id="121" dur="750" fill="hold"/>
                                        <p:tgtEl>
                                          <p:spTgt spid="1041"/>
                                        </p:tgtEl>
                                        <p:attrNameLst>
                                          <p:attrName>ppt_y</p:attrName>
                                        </p:attrNameLst>
                                      </p:cBhvr>
                                      <p:tavLst>
                                        <p:tav tm="0">
                                          <p:val>
                                            <p:strVal val="1+#ppt_h/2"/>
                                          </p:val>
                                        </p:tav>
                                        <p:tav tm="100000">
                                          <p:val>
                                            <p:strVal val="#ppt_y"/>
                                          </p:val>
                                        </p:tav>
                                      </p:tavLst>
                                    </p:anim>
                                  </p:childTnLst>
                                </p:cTn>
                              </p:par>
                              <p:par>
                                <p:cTn id="122" presetID="2" presetClass="entr" presetSubtype="12" fill="hold" nodeType="withEffect">
                                  <p:stCondLst>
                                    <p:cond delay="0"/>
                                  </p:stCondLst>
                                  <p:childTnLst>
                                    <p:set>
                                      <p:cBhvr>
                                        <p:cTn id="123" dur="1" fill="hold">
                                          <p:stCondLst>
                                            <p:cond delay="0"/>
                                          </p:stCondLst>
                                        </p:cTn>
                                        <p:tgtEl>
                                          <p:spTgt spid="1045"/>
                                        </p:tgtEl>
                                        <p:attrNameLst>
                                          <p:attrName>style.visibility</p:attrName>
                                        </p:attrNameLst>
                                      </p:cBhvr>
                                      <p:to>
                                        <p:strVal val="visible"/>
                                      </p:to>
                                    </p:set>
                                    <p:anim calcmode="lin" valueType="num">
                                      <p:cBhvr additive="base">
                                        <p:cTn id="124" dur="750" fill="hold"/>
                                        <p:tgtEl>
                                          <p:spTgt spid="1045"/>
                                        </p:tgtEl>
                                        <p:attrNameLst>
                                          <p:attrName>ppt_x</p:attrName>
                                        </p:attrNameLst>
                                      </p:cBhvr>
                                      <p:tavLst>
                                        <p:tav tm="0">
                                          <p:val>
                                            <p:strVal val="0-#ppt_w/2"/>
                                          </p:val>
                                        </p:tav>
                                        <p:tav tm="100000">
                                          <p:val>
                                            <p:strVal val="#ppt_x"/>
                                          </p:val>
                                        </p:tav>
                                      </p:tavLst>
                                    </p:anim>
                                    <p:anim calcmode="lin" valueType="num">
                                      <p:cBhvr additive="base">
                                        <p:cTn id="125" dur="750" fill="hold"/>
                                        <p:tgtEl>
                                          <p:spTgt spid="1045"/>
                                        </p:tgtEl>
                                        <p:attrNameLst>
                                          <p:attrName>ppt_y</p:attrName>
                                        </p:attrNameLst>
                                      </p:cBhvr>
                                      <p:tavLst>
                                        <p:tav tm="0">
                                          <p:val>
                                            <p:strVal val="1+#ppt_h/2"/>
                                          </p:val>
                                        </p:tav>
                                        <p:tav tm="100000">
                                          <p:val>
                                            <p:strVal val="#ppt_y"/>
                                          </p:val>
                                        </p:tav>
                                      </p:tavLst>
                                    </p:anim>
                                  </p:childTnLst>
                                </p:cTn>
                              </p:par>
                              <p:par>
                                <p:cTn id="126" presetID="2" presetClass="entr" presetSubtype="12" fill="hold" nodeType="withEffect">
                                  <p:stCondLst>
                                    <p:cond delay="0"/>
                                  </p:stCondLst>
                                  <p:childTnLst>
                                    <p:set>
                                      <p:cBhvr>
                                        <p:cTn id="127" dur="1" fill="hold">
                                          <p:stCondLst>
                                            <p:cond delay="0"/>
                                          </p:stCondLst>
                                        </p:cTn>
                                        <p:tgtEl>
                                          <p:spTgt spid="1060"/>
                                        </p:tgtEl>
                                        <p:attrNameLst>
                                          <p:attrName>style.visibility</p:attrName>
                                        </p:attrNameLst>
                                      </p:cBhvr>
                                      <p:to>
                                        <p:strVal val="visible"/>
                                      </p:to>
                                    </p:set>
                                    <p:anim calcmode="lin" valueType="num">
                                      <p:cBhvr additive="base">
                                        <p:cTn id="128" dur="750" fill="hold"/>
                                        <p:tgtEl>
                                          <p:spTgt spid="1060"/>
                                        </p:tgtEl>
                                        <p:attrNameLst>
                                          <p:attrName>ppt_x</p:attrName>
                                        </p:attrNameLst>
                                      </p:cBhvr>
                                      <p:tavLst>
                                        <p:tav tm="0">
                                          <p:val>
                                            <p:strVal val="0-#ppt_w/2"/>
                                          </p:val>
                                        </p:tav>
                                        <p:tav tm="100000">
                                          <p:val>
                                            <p:strVal val="#ppt_x"/>
                                          </p:val>
                                        </p:tav>
                                      </p:tavLst>
                                    </p:anim>
                                    <p:anim calcmode="lin" valueType="num">
                                      <p:cBhvr additive="base">
                                        <p:cTn id="129" dur="750" fill="hold"/>
                                        <p:tgtEl>
                                          <p:spTgt spid="1060"/>
                                        </p:tgtEl>
                                        <p:attrNameLst>
                                          <p:attrName>ppt_y</p:attrName>
                                        </p:attrNameLst>
                                      </p:cBhvr>
                                      <p:tavLst>
                                        <p:tav tm="0">
                                          <p:val>
                                            <p:strVal val="1+#ppt_h/2"/>
                                          </p:val>
                                        </p:tav>
                                        <p:tav tm="100000">
                                          <p:val>
                                            <p:strVal val="#ppt_y"/>
                                          </p:val>
                                        </p:tav>
                                      </p:tavLst>
                                    </p:anim>
                                  </p:childTnLst>
                                </p:cTn>
                              </p:par>
                              <p:par>
                                <p:cTn id="130" presetID="2" presetClass="entr" presetSubtype="9" fill="hold" nodeType="withEffect">
                                  <p:stCondLst>
                                    <p:cond delay="0"/>
                                  </p:stCondLst>
                                  <p:childTnLst>
                                    <p:set>
                                      <p:cBhvr>
                                        <p:cTn id="131" dur="1" fill="hold">
                                          <p:stCondLst>
                                            <p:cond delay="0"/>
                                          </p:stCondLst>
                                        </p:cTn>
                                        <p:tgtEl>
                                          <p:spTgt spid="1058"/>
                                        </p:tgtEl>
                                        <p:attrNameLst>
                                          <p:attrName>style.visibility</p:attrName>
                                        </p:attrNameLst>
                                      </p:cBhvr>
                                      <p:to>
                                        <p:strVal val="visible"/>
                                      </p:to>
                                    </p:set>
                                    <p:anim calcmode="lin" valueType="num">
                                      <p:cBhvr additive="base">
                                        <p:cTn id="132" dur="750" fill="hold"/>
                                        <p:tgtEl>
                                          <p:spTgt spid="1058"/>
                                        </p:tgtEl>
                                        <p:attrNameLst>
                                          <p:attrName>ppt_x</p:attrName>
                                        </p:attrNameLst>
                                      </p:cBhvr>
                                      <p:tavLst>
                                        <p:tav tm="0">
                                          <p:val>
                                            <p:strVal val="0-#ppt_w/2"/>
                                          </p:val>
                                        </p:tav>
                                        <p:tav tm="100000">
                                          <p:val>
                                            <p:strVal val="#ppt_x"/>
                                          </p:val>
                                        </p:tav>
                                      </p:tavLst>
                                    </p:anim>
                                    <p:anim calcmode="lin" valueType="num">
                                      <p:cBhvr additive="base">
                                        <p:cTn id="133" dur="750" fill="hold"/>
                                        <p:tgtEl>
                                          <p:spTgt spid="1058"/>
                                        </p:tgtEl>
                                        <p:attrNameLst>
                                          <p:attrName>ppt_y</p:attrName>
                                        </p:attrNameLst>
                                      </p:cBhvr>
                                      <p:tavLst>
                                        <p:tav tm="0">
                                          <p:val>
                                            <p:strVal val="0-#ppt_h/2"/>
                                          </p:val>
                                        </p:tav>
                                        <p:tav tm="100000">
                                          <p:val>
                                            <p:strVal val="#ppt_y"/>
                                          </p:val>
                                        </p:tav>
                                      </p:tavLst>
                                    </p:anim>
                                  </p:childTnLst>
                                </p:cTn>
                              </p:par>
                              <p:par>
                                <p:cTn id="134" presetID="2" presetClass="entr" presetSubtype="9" fill="hold" nodeType="withEffect">
                                  <p:stCondLst>
                                    <p:cond delay="0"/>
                                  </p:stCondLst>
                                  <p:childTnLst>
                                    <p:set>
                                      <p:cBhvr>
                                        <p:cTn id="135" dur="1" fill="hold">
                                          <p:stCondLst>
                                            <p:cond delay="0"/>
                                          </p:stCondLst>
                                        </p:cTn>
                                        <p:tgtEl>
                                          <p:spTgt spid="86"/>
                                        </p:tgtEl>
                                        <p:attrNameLst>
                                          <p:attrName>style.visibility</p:attrName>
                                        </p:attrNameLst>
                                      </p:cBhvr>
                                      <p:to>
                                        <p:strVal val="visible"/>
                                      </p:to>
                                    </p:set>
                                    <p:anim calcmode="lin" valueType="num">
                                      <p:cBhvr additive="base">
                                        <p:cTn id="136" dur="750" fill="hold"/>
                                        <p:tgtEl>
                                          <p:spTgt spid="86"/>
                                        </p:tgtEl>
                                        <p:attrNameLst>
                                          <p:attrName>ppt_x</p:attrName>
                                        </p:attrNameLst>
                                      </p:cBhvr>
                                      <p:tavLst>
                                        <p:tav tm="0">
                                          <p:val>
                                            <p:strVal val="0-#ppt_w/2"/>
                                          </p:val>
                                        </p:tav>
                                        <p:tav tm="100000">
                                          <p:val>
                                            <p:strVal val="#ppt_x"/>
                                          </p:val>
                                        </p:tav>
                                      </p:tavLst>
                                    </p:anim>
                                    <p:anim calcmode="lin" valueType="num">
                                      <p:cBhvr additive="base">
                                        <p:cTn id="137" dur="750" fill="hold"/>
                                        <p:tgtEl>
                                          <p:spTgt spid="86"/>
                                        </p:tgtEl>
                                        <p:attrNameLst>
                                          <p:attrName>ppt_y</p:attrName>
                                        </p:attrNameLst>
                                      </p:cBhvr>
                                      <p:tavLst>
                                        <p:tav tm="0">
                                          <p:val>
                                            <p:strVal val="0-#ppt_h/2"/>
                                          </p:val>
                                        </p:tav>
                                        <p:tav tm="100000">
                                          <p:val>
                                            <p:strVal val="#ppt_y"/>
                                          </p:val>
                                        </p:tav>
                                      </p:tavLst>
                                    </p:anim>
                                  </p:childTnLst>
                                </p:cTn>
                              </p:par>
                              <p:par>
                                <p:cTn id="138" presetID="2" presetClass="entr" presetSubtype="9" fill="hold" nodeType="withEffect">
                                  <p:stCondLst>
                                    <p:cond delay="0"/>
                                  </p:stCondLst>
                                  <p:childTnLst>
                                    <p:set>
                                      <p:cBhvr>
                                        <p:cTn id="139" dur="1" fill="hold">
                                          <p:stCondLst>
                                            <p:cond delay="0"/>
                                          </p:stCondLst>
                                        </p:cTn>
                                        <p:tgtEl>
                                          <p:spTgt spid="92"/>
                                        </p:tgtEl>
                                        <p:attrNameLst>
                                          <p:attrName>style.visibility</p:attrName>
                                        </p:attrNameLst>
                                      </p:cBhvr>
                                      <p:to>
                                        <p:strVal val="visible"/>
                                      </p:to>
                                    </p:set>
                                    <p:anim calcmode="lin" valueType="num">
                                      <p:cBhvr additive="base">
                                        <p:cTn id="140" dur="750" fill="hold"/>
                                        <p:tgtEl>
                                          <p:spTgt spid="92"/>
                                        </p:tgtEl>
                                        <p:attrNameLst>
                                          <p:attrName>ppt_x</p:attrName>
                                        </p:attrNameLst>
                                      </p:cBhvr>
                                      <p:tavLst>
                                        <p:tav tm="0">
                                          <p:val>
                                            <p:strVal val="0-#ppt_w/2"/>
                                          </p:val>
                                        </p:tav>
                                        <p:tav tm="100000">
                                          <p:val>
                                            <p:strVal val="#ppt_x"/>
                                          </p:val>
                                        </p:tav>
                                      </p:tavLst>
                                    </p:anim>
                                    <p:anim calcmode="lin" valueType="num">
                                      <p:cBhvr additive="base">
                                        <p:cTn id="141" dur="750" fill="hold"/>
                                        <p:tgtEl>
                                          <p:spTgt spid="92"/>
                                        </p:tgtEl>
                                        <p:attrNameLst>
                                          <p:attrName>ppt_y</p:attrName>
                                        </p:attrNameLst>
                                      </p:cBhvr>
                                      <p:tavLst>
                                        <p:tav tm="0">
                                          <p:val>
                                            <p:strVal val="0-#ppt_h/2"/>
                                          </p:val>
                                        </p:tav>
                                        <p:tav tm="100000">
                                          <p:val>
                                            <p:strVal val="#ppt_y"/>
                                          </p:val>
                                        </p:tav>
                                      </p:tavLst>
                                    </p:anim>
                                  </p:childTnLst>
                                </p:cTn>
                              </p:par>
                              <p:par>
                                <p:cTn id="142" presetID="2" presetClass="entr" presetSubtype="9" fill="hold" nodeType="withEffect">
                                  <p:stCondLst>
                                    <p:cond delay="0"/>
                                  </p:stCondLst>
                                  <p:childTnLst>
                                    <p:set>
                                      <p:cBhvr>
                                        <p:cTn id="143" dur="1" fill="hold">
                                          <p:stCondLst>
                                            <p:cond delay="0"/>
                                          </p:stCondLst>
                                        </p:cTn>
                                        <p:tgtEl>
                                          <p:spTgt spid="91"/>
                                        </p:tgtEl>
                                        <p:attrNameLst>
                                          <p:attrName>style.visibility</p:attrName>
                                        </p:attrNameLst>
                                      </p:cBhvr>
                                      <p:to>
                                        <p:strVal val="visible"/>
                                      </p:to>
                                    </p:set>
                                    <p:anim calcmode="lin" valueType="num">
                                      <p:cBhvr additive="base">
                                        <p:cTn id="144" dur="750" fill="hold"/>
                                        <p:tgtEl>
                                          <p:spTgt spid="91"/>
                                        </p:tgtEl>
                                        <p:attrNameLst>
                                          <p:attrName>ppt_x</p:attrName>
                                        </p:attrNameLst>
                                      </p:cBhvr>
                                      <p:tavLst>
                                        <p:tav tm="0">
                                          <p:val>
                                            <p:strVal val="0-#ppt_w/2"/>
                                          </p:val>
                                        </p:tav>
                                        <p:tav tm="100000">
                                          <p:val>
                                            <p:strVal val="#ppt_x"/>
                                          </p:val>
                                        </p:tav>
                                      </p:tavLst>
                                    </p:anim>
                                    <p:anim calcmode="lin" valueType="num">
                                      <p:cBhvr additive="base">
                                        <p:cTn id="145" dur="750" fill="hold"/>
                                        <p:tgtEl>
                                          <p:spTgt spid="91"/>
                                        </p:tgtEl>
                                        <p:attrNameLst>
                                          <p:attrName>ppt_y</p:attrName>
                                        </p:attrNameLst>
                                      </p:cBhvr>
                                      <p:tavLst>
                                        <p:tav tm="0">
                                          <p:val>
                                            <p:strVal val="0-#ppt_h/2"/>
                                          </p:val>
                                        </p:tav>
                                        <p:tav tm="100000">
                                          <p:val>
                                            <p:strVal val="#ppt_y"/>
                                          </p:val>
                                        </p:tav>
                                      </p:tavLst>
                                    </p:anim>
                                  </p:childTnLst>
                                </p:cTn>
                              </p:par>
                              <p:par>
                                <p:cTn id="146" presetID="2" presetClass="entr" presetSubtype="9" fill="hold" nodeType="withEffect">
                                  <p:stCondLst>
                                    <p:cond delay="0"/>
                                  </p:stCondLst>
                                  <p:childTnLst>
                                    <p:set>
                                      <p:cBhvr>
                                        <p:cTn id="147" dur="1" fill="hold">
                                          <p:stCondLst>
                                            <p:cond delay="0"/>
                                          </p:stCondLst>
                                        </p:cTn>
                                        <p:tgtEl>
                                          <p:spTgt spid="105"/>
                                        </p:tgtEl>
                                        <p:attrNameLst>
                                          <p:attrName>style.visibility</p:attrName>
                                        </p:attrNameLst>
                                      </p:cBhvr>
                                      <p:to>
                                        <p:strVal val="visible"/>
                                      </p:to>
                                    </p:set>
                                    <p:anim calcmode="lin" valueType="num">
                                      <p:cBhvr additive="base">
                                        <p:cTn id="148" dur="750" fill="hold"/>
                                        <p:tgtEl>
                                          <p:spTgt spid="105"/>
                                        </p:tgtEl>
                                        <p:attrNameLst>
                                          <p:attrName>ppt_x</p:attrName>
                                        </p:attrNameLst>
                                      </p:cBhvr>
                                      <p:tavLst>
                                        <p:tav tm="0">
                                          <p:val>
                                            <p:strVal val="0-#ppt_w/2"/>
                                          </p:val>
                                        </p:tav>
                                        <p:tav tm="100000">
                                          <p:val>
                                            <p:strVal val="#ppt_x"/>
                                          </p:val>
                                        </p:tav>
                                      </p:tavLst>
                                    </p:anim>
                                    <p:anim calcmode="lin" valueType="num">
                                      <p:cBhvr additive="base">
                                        <p:cTn id="149" dur="750" fill="hold"/>
                                        <p:tgtEl>
                                          <p:spTgt spid="105"/>
                                        </p:tgtEl>
                                        <p:attrNameLst>
                                          <p:attrName>ppt_y</p:attrName>
                                        </p:attrNameLst>
                                      </p:cBhvr>
                                      <p:tavLst>
                                        <p:tav tm="0">
                                          <p:val>
                                            <p:strVal val="0-#ppt_h/2"/>
                                          </p:val>
                                        </p:tav>
                                        <p:tav tm="100000">
                                          <p:val>
                                            <p:strVal val="#ppt_y"/>
                                          </p:val>
                                        </p:tav>
                                      </p:tavLst>
                                    </p:anim>
                                  </p:childTnLst>
                                </p:cTn>
                              </p:par>
                              <p:par>
                                <p:cTn id="150" presetID="2" presetClass="entr" presetSubtype="9" fill="hold" nodeType="withEffect">
                                  <p:stCondLst>
                                    <p:cond delay="0"/>
                                  </p:stCondLst>
                                  <p:childTnLst>
                                    <p:set>
                                      <p:cBhvr>
                                        <p:cTn id="151" dur="1" fill="hold">
                                          <p:stCondLst>
                                            <p:cond delay="0"/>
                                          </p:stCondLst>
                                        </p:cTn>
                                        <p:tgtEl>
                                          <p:spTgt spid="119"/>
                                        </p:tgtEl>
                                        <p:attrNameLst>
                                          <p:attrName>style.visibility</p:attrName>
                                        </p:attrNameLst>
                                      </p:cBhvr>
                                      <p:to>
                                        <p:strVal val="visible"/>
                                      </p:to>
                                    </p:set>
                                    <p:anim calcmode="lin" valueType="num">
                                      <p:cBhvr additive="base">
                                        <p:cTn id="152" dur="750" fill="hold"/>
                                        <p:tgtEl>
                                          <p:spTgt spid="119"/>
                                        </p:tgtEl>
                                        <p:attrNameLst>
                                          <p:attrName>ppt_x</p:attrName>
                                        </p:attrNameLst>
                                      </p:cBhvr>
                                      <p:tavLst>
                                        <p:tav tm="0">
                                          <p:val>
                                            <p:strVal val="0-#ppt_w/2"/>
                                          </p:val>
                                        </p:tav>
                                        <p:tav tm="100000">
                                          <p:val>
                                            <p:strVal val="#ppt_x"/>
                                          </p:val>
                                        </p:tav>
                                      </p:tavLst>
                                    </p:anim>
                                    <p:anim calcmode="lin" valueType="num">
                                      <p:cBhvr additive="base">
                                        <p:cTn id="153" dur="750" fill="hold"/>
                                        <p:tgtEl>
                                          <p:spTgt spid="119"/>
                                        </p:tgtEl>
                                        <p:attrNameLst>
                                          <p:attrName>ppt_y</p:attrName>
                                        </p:attrNameLst>
                                      </p:cBhvr>
                                      <p:tavLst>
                                        <p:tav tm="0">
                                          <p:val>
                                            <p:strVal val="0-#ppt_h/2"/>
                                          </p:val>
                                        </p:tav>
                                        <p:tav tm="100000">
                                          <p:val>
                                            <p:strVal val="#ppt_y"/>
                                          </p:val>
                                        </p:tav>
                                      </p:tavLst>
                                    </p:anim>
                                  </p:childTnLst>
                                </p:cTn>
                              </p:par>
                              <p:par>
                                <p:cTn id="154" presetID="2" presetClass="entr" presetSubtype="12" fill="hold" nodeType="withEffect">
                                  <p:stCondLst>
                                    <p:cond delay="0"/>
                                  </p:stCondLst>
                                  <p:childTnLst>
                                    <p:set>
                                      <p:cBhvr>
                                        <p:cTn id="155" dur="1" fill="hold">
                                          <p:stCondLst>
                                            <p:cond delay="0"/>
                                          </p:stCondLst>
                                        </p:cTn>
                                        <p:tgtEl>
                                          <p:spTgt spid="132"/>
                                        </p:tgtEl>
                                        <p:attrNameLst>
                                          <p:attrName>style.visibility</p:attrName>
                                        </p:attrNameLst>
                                      </p:cBhvr>
                                      <p:to>
                                        <p:strVal val="visible"/>
                                      </p:to>
                                    </p:set>
                                    <p:anim calcmode="lin" valueType="num">
                                      <p:cBhvr additive="base">
                                        <p:cTn id="156" dur="750" fill="hold"/>
                                        <p:tgtEl>
                                          <p:spTgt spid="132"/>
                                        </p:tgtEl>
                                        <p:attrNameLst>
                                          <p:attrName>ppt_x</p:attrName>
                                        </p:attrNameLst>
                                      </p:cBhvr>
                                      <p:tavLst>
                                        <p:tav tm="0">
                                          <p:val>
                                            <p:strVal val="0-#ppt_w/2"/>
                                          </p:val>
                                        </p:tav>
                                        <p:tav tm="100000">
                                          <p:val>
                                            <p:strVal val="#ppt_x"/>
                                          </p:val>
                                        </p:tav>
                                      </p:tavLst>
                                    </p:anim>
                                    <p:anim calcmode="lin" valueType="num">
                                      <p:cBhvr additive="base">
                                        <p:cTn id="157" dur="750" fill="hold"/>
                                        <p:tgtEl>
                                          <p:spTgt spid="132"/>
                                        </p:tgtEl>
                                        <p:attrNameLst>
                                          <p:attrName>ppt_y</p:attrName>
                                        </p:attrNameLst>
                                      </p:cBhvr>
                                      <p:tavLst>
                                        <p:tav tm="0">
                                          <p:val>
                                            <p:strVal val="1+#ppt_h/2"/>
                                          </p:val>
                                        </p:tav>
                                        <p:tav tm="100000">
                                          <p:val>
                                            <p:strVal val="#ppt_y"/>
                                          </p:val>
                                        </p:tav>
                                      </p:tavLst>
                                    </p:anim>
                                  </p:childTnLst>
                                </p:cTn>
                              </p:par>
                              <p:par>
                                <p:cTn id="158" presetID="2" presetClass="entr" presetSubtype="12" fill="hold" nodeType="withEffect">
                                  <p:stCondLst>
                                    <p:cond delay="0"/>
                                  </p:stCondLst>
                                  <p:childTnLst>
                                    <p:set>
                                      <p:cBhvr>
                                        <p:cTn id="159" dur="1" fill="hold">
                                          <p:stCondLst>
                                            <p:cond delay="0"/>
                                          </p:stCondLst>
                                        </p:cTn>
                                        <p:tgtEl>
                                          <p:spTgt spid="127"/>
                                        </p:tgtEl>
                                        <p:attrNameLst>
                                          <p:attrName>style.visibility</p:attrName>
                                        </p:attrNameLst>
                                      </p:cBhvr>
                                      <p:to>
                                        <p:strVal val="visible"/>
                                      </p:to>
                                    </p:set>
                                    <p:anim calcmode="lin" valueType="num">
                                      <p:cBhvr additive="base">
                                        <p:cTn id="160" dur="750" fill="hold"/>
                                        <p:tgtEl>
                                          <p:spTgt spid="127"/>
                                        </p:tgtEl>
                                        <p:attrNameLst>
                                          <p:attrName>ppt_x</p:attrName>
                                        </p:attrNameLst>
                                      </p:cBhvr>
                                      <p:tavLst>
                                        <p:tav tm="0">
                                          <p:val>
                                            <p:strVal val="0-#ppt_w/2"/>
                                          </p:val>
                                        </p:tav>
                                        <p:tav tm="100000">
                                          <p:val>
                                            <p:strVal val="#ppt_x"/>
                                          </p:val>
                                        </p:tav>
                                      </p:tavLst>
                                    </p:anim>
                                    <p:anim calcmode="lin" valueType="num">
                                      <p:cBhvr additive="base">
                                        <p:cTn id="161" dur="750" fill="hold"/>
                                        <p:tgtEl>
                                          <p:spTgt spid="127"/>
                                        </p:tgtEl>
                                        <p:attrNameLst>
                                          <p:attrName>ppt_y</p:attrName>
                                        </p:attrNameLst>
                                      </p:cBhvr>
                                      <p:tavLst>
                                        <p:tav tm="0">
                                          <p:val>
                                            <p:strVal val="1+#ppt_h/2"/>
                                          </p:val>
                                        </p:tav>
                                        <p:tav tm="100000">
                                          <p:val>
                                            <p:strVal val="#ppt_y"/>
                                          </p:val>
                                        </p:tav>
                                      </p:tavLst>
                                    </p:anim>
                                  </p:childTnLst>
                                </p:cTn>
                              </p:par>
                              <p:par>
                                <p:cTn id="162" presetID="2" presetClass="entr" presetSubtype="12" fill="hold" nodeType="withEffect">
                                  <p:stCondLst>
                                    <p:cond delay="0"/>
                                  </p:stCondLst>
                                  <p:childTnLst>
                                    <p:set>
                                      <p:cBhvr>
                                        <p:cTn id="163" dur="1" fill="hold">
                                          <p:stCondLst>
                                            <p:cond delay="0"/>
                                          </p:stCondLst>
                                        </p:cTn>
                                        <p:tgtEl>
                                          <p:spTgt spid="103"/>
                                        </p:tgtEl>
                                        <p:attrNameLst>
                                          <p:attrName>style.visibility</p:attrName>
                                        </p:attrNameLst>
                                      </p:cBhvr>
                                      <p:to>
                                        <p:strVal val="visible"/>
                                      </p:to>
                                    </p:set>
                                    <p:anim calcmode="lin" valueType="num">
                                      <p:cBhvr additive="base">
                                        <p:cTn id="164" dur="750" fill="hold"/>
                                        <p:tgtEl>
                                          <p:spTgt spid="103"/>
                                        </p:tgtEl>
                                        <p:attrNameLst>
                                          <p:attrName>ppt_x</p:attrName>
                                        </p:attrNameLst>
                                      </p:cBhvr>
                                      <p:tavLst>
                                        <p:tav tm="0">
                                          <p:val>
                                            <p:strVal val="0-#ppt_w/2"/>
                                          </p:val>
                                        </p:tav>
                                        <p:tav tm="100000">
                                          <p:val>
                                            <p:strVal val="#ppt_x"/>
                                          </p:val>
                                        </p:tav>
                                      </p:tavLst>
                                    </p:anim>
                                    <p:anim calcmode="lin" valueType="num">
                                      <p:cBhvr additive="base">
                                        <p:cTn id="165" dur="750" fill="hold"/>
                                        <p:tgtEl>
                                          <p:spTgt spid="103"/>
                                        </p:tgtEl>
                                        <p:attrNameLst>
                                          <p:attrName>ppt_y</p:attrName>
                                        </p:attrNameLst>
                                      </p:cBhvr>
                                      <p:tavLst>
                                        <p:tav tm="0">
                                          <p:val>
                                            <p:strVal val="1+#ppt_h/2"/>
                                          </p:val>
                                        </p:tav>
                                        <p:tav tm="100000">
                                          <p:val>
                                            <p:strVal val="#ppt_y"/>
                                          </p:val>
                                        </p:tav>
                                      </p:tavLst>
                                    </p:anim>
                                  </p:childTnLst>
                                </p:cTn>
                              </p:par>
                              <p:par>
                                <p:cTn id="166" presetID="2" presetClass="entr" presetSubtype="12" fill="hold" nodeType="withEffect">
                                  <p:stCondLst>
                                    <p:cond delay="0"/>
                                  </p:stCondLst>
                                  <p:childTnLst>
                                    <p:set>
                                      <p:cBhvr>
                                        <p:cTn id="167" dur="1" fill="hold">
                                          <p:stCondLst>
                                            <p:cond delay="0"/>
                                          </p:stCondLst>
                                        </p:cTn>
                                        <p:tgtEl>
                                          <p:spTgt spid="112"/>
                                        </p:tgtEl>
                                        <p:attrNameLst>
                                          <p:attrName>style.visibility</p:attrName>
                                        </p:attrNameLst>
                                      </p:cBhvr>
                                      <p:to>
                                        <p:strVal val="visible"/>
                                      </p:to>
                                    </p:set>
                                    <p:anim calcmode="lin" valueType="num">
                                      <p:cBhvr additive="base">
                                        <p:cTn id="168" dur="750" fill="hold"/>
                                        <p:tgtEl>
                                          <p:spTgt spid="112"/>
                                        </p:tgtEl>
                                        <p:attrNameLst>
                                          <p:attrName>ppt_x</p:attrName>
                                        </p:attrNameLst>
                                      </p:cBhvr>
                                      <p:tavLst>
                                        <p:tav tm="0">
                                          <p:val>
                                            <p:strVal val="0-#ppt_w/2"/>
                                          </p:val>
                                        </p:tav>
                                        <p:tav tm="100000">
                                          <p:val>
                                            <p:strVal val="#ppt_x"/>
                                          </p:val>
                                        </p:tav>
                                      </p:tavLst>
                                    </p:anim>
                                    <p:anim calcmode="lin" valueType="num">
                                      <p:cBhvr additive="base">
                                        <p:cTn id="169" dur="750" fill="hold"/>
                                        <p:tgtEl>
                                          <p:spTgt spid="112"/>
                                        </p:tgtEl>
                                        <p:attrNameLst>
                                          <p:attrName>ppt_y</p:attrName>
                                        </p:attrNameLst>
                                      </p:cBhvr>
                                      <p:tavLst>
                                        <p:tav tm="0">
                                          <p:val>
                                            <p:strVal val="1+#ppt_h/2"/>
                                          </p:val>
                                        </p:tav>
                                        <p:tav tm="100000">
                                          <p:val>
                                            <p:strVal val="#ppt_y"/>
                                          </p:val>
                                        </p:tav>
                                      </p:tavLst>
                                    </p:anim>
                                  </p:childTnLst>
                                </p:cTn>
                              </p:par>
                              <p:par>
                                <p:cTn id="170" presetID="2" presetClass="entr" presetSubtype="12" fill="hold" nodeType="withEffect">
                                  <p:stCondLst>
                                    <p:cond delay="0"/>
                                  </p:stCondLst>
                                  <p:childTnLst>
                                    <p:set>
                                      <p:cBhvr>
                                        <p:cTn id="171" dur="1" fill="hold">
                                          <p:stCondLst>
                                            <p:cond delay="0"/>
                                          </p:stCondLst>
                                        </p:cTn>
                                        <p:tgtEl>
                                          <p:spTgt spid="1035"/>
                                        </p:tgtEl>
                                        <p:attrNameLst>
                                          <p:attrName>style.visibility</p:attrName>
                                        </p:attrNameLst>
                                      </p:cBhvr>
                                      <p:to>
                                        <p:strVal val="visible"/>
                                      </p:to>
                                    </p:set>
                                    <p:anim calcmode="lin" valueType="num">
                                      <p:cBhvr additive="base">
                                        <p:cTn id="172" dur="750" fill="hold"/>
                                        <p:tgtEl>
                                          <p:spTgt spid="1035"/>
                                        </p:tgtEl>
                                        <p:attrNameLst>
                                          <p:attrName>ppt_x</p:attrName>
                                        </p:attrNameLst>
                                      </p:cBhvr>
                                      <p:tavLst>
                                        <p:tav tm="0">
                                          <p:val>
                                            <p:strVal val="0-#ppt_w/2"/>
                                          </p:val>
                                        </p:tav>
                                        <p:tav tm="100000">
                                          <p:val>
                                            <p:strVal val="#ppt_x"/>
                                          </p:val>
                                        </p:tav>
                                      </p:tavLst>
                                    </p:anim>
                                    <p:anim calcmode="lin" valueType="num">
                                      <p:cBhvr additive="base">
                                        <p:cTn id="173" dur="750" fill="hold"/>
                                        <p:tgtEl>
                                          <p:spTgt spid="1035"/>
                                        </p:tgtEl>
                                        <p:attrNameLst>
                                          <p:attrName>ppt_y</p:attrName>
                                        </p:attrNameLst>
                                      </p:cBhvr>
                                      <p:tavLst>
                                        <p:tav tm="0">
                                          <p:val>
                                            <p:strVal val="1+#ppt_h/2"/>
                                          </p:val>
                                        </p:tav>
                                        <p:tav tm="100000">
                                          <p:val>
                                            <p:strVal val="#ppt_y"/>
                                          </p:val>
                                        </p:tav>
                                      </p:tavLst>
                                    </p:anim>
                                  </p:childTnLst>
                                </p:cTn>
                              </p:par>
                              <p:par>
                                <p:cTn id="174" presetID="2" presetClass="entr" presetSubtype="12" fill="hold" nodeType="withEffect">
                                  <p:stCondLst>
                                    <p:cond delay="0"/>
                                  </p:stCondLst>
                                  <p:childTnLst>
                                    <p:set>
                                      <p:cBhvr>
                                        <p:cTn id="175" dur="1" fill="hold">
                                          <p:stCondLst>
                                            <p:cond delay="0"/>
                                          </p:stCondLst>
                                        </p:cTn>
                                        <p:tgtEl>
                                          <p:spTgt spid="1048"/>
                                        </p:tgtEl>
                                        <p:attrNameLst>
                                          <p:attrName>style.visibility</p:attrName>
                                        </p:attrNameLst>
                                      </p:cBhvr>
                                      <p:to>
                                        <p:strVal val="visible"/>
                                      </p:to>
                                    </p:set>
                                    <p:anim calcmode="lin" valueType="num">
                                      <p:cBhvr additive="base">
                                        <p:cTn id="176" dur="750" fill="hold"/>
                                        <p:tgtEl>
                                          <p:spTgt spid="1048"/>
                                        </p:tgtEl>
                                        <p:attrNameLst>
                                          <p:attrName>ppt_x</p:attrName>
                                        </p:attrNameLst>
                                      </p:cBhvr>
                                      <p:tavLst>
                                        <p:tav tm="0">
                                          <p:val>
                                            <p:strVal val="0-#ppt_w/2"/>
                                          </p:val>
                                        </p:tav>
                                        <p:tav tm="100000">
                                          <p:val>
                                            <p:strVal val="#ppt_x"/>
                                          </p:val>
                                        </p:tav>
                                      </p:tavLst>
                                    </p:anim>
                                    <p:anim calcmode="lin" valueType="num">
                                      <p:cBhvr additive="base">
                                        <p:cTn id="177" dur="750" fill="hold"/>
                                        <p:tgtEl>
                                          <p:spTgt spid="1048"/>
                                        </p:tgtEl>
                                        <p:attrNameLst>
                                          <p:attrName>ppt_y</p:attrName>
                                        </p:attrNameLst>
                                      </p:cBhvr>
                                      <p:tavLst>
                                        <p:tav tm="0">
                                          <p:val>
                                            <p:strVal val="1+#ppt_h/2"/>
                                          </p:val>
                                        </p:tav>
                                        <p:tav tm="100000">
                                          <p:val>
                                            <p:strVal val="#ppt_y"/>
                                          </p:val>
                                        </p:tav>
                                      </p:tavLst>
                                    </p:anim>
                                  </p:childTnLst>
                                </p:cTn>
                              </p:par>
                              <p:par>
                                <p:cTn id="178" presetID="2" presetClass="entr" presetSubtype="12" fill="hold" nodeType="withEffect">
                                  <p:stCondLst>
                                    <p:cond delay="0"/>
                                  </p:stCondLst>
                                  <p:childTnLst>
                                    <p:set>
                                      <p:cBhvr>
                                        <p:cTn id="179" dur="1" fill="hold">
                                          <p:stCondLst>
                                            <p:cond delay="0"/>
                                          </p:stCondLst>
                                        </p:cTn>
                                        <p:tgtEl>
                                          <p:spTgt spid="1036"/>
                                        </p:tgtEl>
                                        <p:attrNameLst>
                                          <p:attrName>style.visibility</p:attrName>
                                        </p:attrNameLst>
                                      </p:cBhvr>
                                      <p:to>
                                        <p:strVal val="visible"/>
                                      </p:to>
                                    </p:set>
                                    <p:anim calcmode="lin" valueType="num">
                                      <p:cBhvr additive="base">
                                        <p:cTn id="180" dur="750" fill="hold"/>
                                        <p:tgtEl>
                                          <p:spTgt spid="1036"/>
                                        </p:tgtEl>
                                        <p:attrNameLst>
                                          <p:attrName>ppt_x</p:attrName>
                                        </p:attrNameLst>
                                      </p:cBhvr>
                                      <p:tavLst>
                                        <p:tav tm="0">
                                          <p:val>
                                            <p:strVal val="0-#ppt_w/2"/>
                                          </p:val>
                                        </p:tav>
                                        <p:tav tm="100000">
                                          <p:val>
                                            <p:strVal val="#ppt_x"/>
                                          </p:val>
                                        </p:tav>
                                      </p:tavLst>
                                    </p:anim>
                                    <p:anim calcmode="lin" valueType="num">
                                      <p:cBhvr additive="base">
                                        <p:cTn id="181" dur="750" fill="hold"/>
                                        <p:tgtEl>
                                          <p:spTgt spid="1036"/>
                                        </p:tgtEl>
                                        <p:attrNameLst>
                                          <p:attrName>ppt_y</p:attrName>
                                        </p:attrNameLst>
                                      </p:cBhvr>
                                      <p:tavLst>
                                        <p:tav tm="0">
                                          <p:val>
                                            <p:strVal val="1+#ppt_h/2"/>
                                          </p:val>
                                        </p:tav>
                                        <p:tav tm="100000">
                                          <p:val>
                                            <p:strVal val="#ppt_y"/>
                                          </p:val>
                                        </p:tav>
                                      </p:tavLst>
                                    </p:anim>
                                  </p:childTnLst>
                                </p:cTn>
                              </p:par>
                              <p:par>
                                <p:cTn id="182" presetID="2" presetClass="entr" presetSubtype="12" fill="hold" nodeType="withEffect">
                                  <p:stCondLst>
                                    <p:cond delay="0"/>
                                  </p:stCondLst>
                                  <p:childTnLst>
                                    <p:set>
                                      <p:cBhvr>
                                        <p:cTn id="183" dur="1" fill="hold">
                                          <p:stCondLst>
                                            <p:cond delay="0"/>
                                          </p:stCondLst>
                                        </p:cTn>
                                        <p:tgtEl>
                                          <p:spTgt spid="1044"/>
                                        </p:tgtEl>
                                        <p:attrNameLst>
                                          <p:attrName>style.visibility</p:attrName>
                                        </p:attrNameLst>
                                      </p:cBhvr>
                                      <p:to>
                                        <p:strVal val="visible"/>
                                      </p:to>
                                    </p:set>
                                    <p:anim calcmode="lin" valueType="num">
                                      <p:cBhvr additive="base">
                                        <p:cTn id="184" dur="750" fill="hold"/>
                                        <p:tgtEl>
                                          <p:spTgt spid="1044"/>
                                        </p:tgtEl>
                                        <p:attrNameLst>
                                          <p:attrName>ppt_x</p:attrName>
                                        </p:attrNameLst>
                                      </p:cBhvr>
                                      <p:tavLst>
                                        <p:tav tm="0">
                                          <p:val>
                                            <p:strVal val="0-#ppt_w/2"/>
                                          </p:val>
                                        </p:tav>
                                        <p:tav tm="100000">
                                          <p:val>
                                            <p:strVal val="#ppt_x"/>
                                          </p:val>
                                        </p:tav>
                                      </p:tavLst>
                                    </p:anim>
                                    <p:anim calcmode="lin" valueType="num">
                                      <p:cBhvr additive="base">
                                        <p:cTn id="185" dur="750" fill="hold"/>
                                        <p:tgtEl>
                                          <p:spTgt spid="1044"/>
                                        </p:tgtEl>
                                        <p:attrNameLst>
                                          <p:attrName>ppt_y</p:attrName>
                                        </p:attrNameLst>
                                      </p:cBhvr>
                                      <p:tavLst>
                                        <p:tav tm="0">
                                          <p:val>
                                            <p:strVal val="1+#ppt_h/2"/>
                                          </p:val>
                                        </p:tav>
                                        <p:tav tm="100000">
                                          <p:val>
                                            <p:strVal val="#ppt_y"/>
                                          </p:val>
                                        </p:tav>
                                      </p:tavLst>
                                    </p:anim>
                                  </p:childTnLst>
                                </p:cTn>
                              </p:par>
                              <p:par>
                                <p:cTn id="186" presetID="2" presetClass="entr" presetSubtype="12" fill="hold" nodeType="withEffect">
                                  <p:stCondLst>
                                    <p:cond delay="0"/>
                                  </p:stCondLst>
                                  <p:childTnLst>
                                    <p:set>
                                      <p:cBhvr>
                                        <p:cTn id="187" dur="1" fill="hold">
                                          <p:stCondLst>
                                            <p:cond delay="0"/>
                                          </p:stCondLst>
                                        </p:cTn>
                                        <p:tgtEl>
                                          <p:spTgt spid="1055"/>
                                        </p:tgtEl>
                                        <p:attrNameLst>
                                          <p:attrName>style.visibility</p:attrName>
                                        </p:attrNameLst>
                                      </p:cBhvr>
                                      <p:to>
                                        <p:strVal val="visible"/>
                                      </p:to>
                                    </p:set>
                                    <p:anim calcmode="lin" valueType="num">
                                      <p:cBhvr additive="base">
                                        <p:cTn id="188" dur="750" fill="hold"/>
                                        <p:tgtEl>
                                          <p:spTgt spid="1055"/>
                                        </p:tgtEl>
                                        <p:attrNameLst>
                                          <p:attrName>ppt_x</p:attrName>
                                        </p:attrNameLst>
                                      </p:cBhvr>
                                      <p:tavLst>
                                        <p:tav tm="0">
                                          <p:val>
                                            <p:strVal val="0-#ppt_w/2"/>
                                          </p:val>
                                        </p:tav>
                                        <p:tav tm="100000">
                                          <p:val>
                                            <p:strVal val="#ppt_x"/>
                                          </p:val>
                                        </p:tav>
                                      </p:tavLst>
                                    </p:anim>
                                    <p:anim calcmode="lin" valueType="num">
                                      <p:cBhvr additive="base">
                                        <p:cTn id="189" dur="750" fill="hold"/>
                                        <p:tgtEl>
                                          <p:spTgt spid="1055"/>
                                        </p:tgtEl>
                                        <p:attrNameLst>
                                          <p:attrName>ppt_y</p:attrName>
                                        </p:attrNameLst>
                                      </p:cBhvr>
                                      <p:tavLst>
                                        <p:tav tm="0">
                                          <p:val>
                                            <p:strVal val="1+#ppt_h/2"/>
                                          </p:val>
                                        </p:tav>
                                        <p:tav tm="100000">
                                          <p:val>
                                            <p:strVal val="#ppt_y"/>
                                          </p:val>
                                        </p:tav>
                                      </p:tavLst>
                                    </p:anim>
                                  </p:childTnLst>
                                </p:cTn>
                              </p:par>
                              <p:par>
                                <p:cTn id="190" presetID="2" presetClass="entr" presetSubtype="12" fill="hold" nodeType="withEffect">
                                  <p:stCondLst>
                                    <p:cond delay="0"/>
                                  </p:stCondLst>
                                  <p:childTnLst>
                                    <p:set>
                                      <p:cBhvr>
                                        <p:cTn id="191" dur="1" fill="hold">
                                          <p:stCondLst>
                                            <p:cond delay="0"/>
                                          </p:stCondLst>
                                        </p:cTn>
                                        <p:tgtEl>
                                          <p:spTgt spid="1061"/>
                                        </p:tgtEl>
                                        <p:attrNameLst>
                                          <p:attrName>style.visibility</p:attrName>
                                        </p:attrNameLst>
                                      </p:cBhvr>
                                      <p:to>
                                        <p:strVal val="visible"/>
                                      </p:to>
                                    </p:set>
                                    <p:anim calcmode="lin" valueType="num">
                                      <p:cBhvr additive="base">
                                        <p:cTn id="192" dur="750" fill="hold"/>
                                        <p:tgtEl>
                                          <p:spTgt spid="1061"/>
                                        </p:tgtEl>
                                        <p:attrNameLst>
                                          <p:attrName>ppt_x</p:attrName>
                                        </p:attrNameLst>
                                      </p:cBhvr>
                                      <p:tavLst>
                                        <p:tav tm="0">
                                          <p:val>
                                            <p:strVal val="0-#ppt_w/2"/>
                                          </p:val>
                                        </p:tav>
                                        <p:tav tm="100000">
                                          <p:val>
                                            <p:strVal val="#ppt_x"/>
                                          </p:val>
                                        </p:tav>
                                      </p:tavLst>
                                    </p:anim>
                                    <p:anim calcmode="lin" valueType="num">
                                      <p:cBhvr additive="base">
                                        <p:cTn id="193" dur="750" fill="hold"/>
                                        <p:tgtEl>
                                          <p:spTgt spid="1061"/>
                                        </p:tgtEl>
                                        <p:attrNameLst>
                                          <p:attrName>ppt_y</p:attrName>
                                        </p:attrNameLst>
                                      </p:cBhvr>
                                      <p:tavLst>
                                        <p:tav tm="0">
                                          <p:val>
                                            <p:strVal val="1+#ppt_h/2"/>
                                          </p:val>
                                        </p:tav>
                                        <p:tav tm="100000">
                                          <p:val>
                                            <p:strVal val="#ppt_y"/>
                                          </p:val>
                                        </p:tav>
                                      </p:tavLst>
                                    </p:anim>
                                  </p:childTnLst>
                                </p:cTn>
                              </p:par>
                              <p:par>
                                <p:cTn id="194" presetID="2" presetClass="entr" presetSubtype="12" fill="hold" nodeType="withEffect">
                                  <p:stCondLst>
                                    <p:cond delay="0"/>
                                  </p:stCondLst>
                                  <p:childTnLst>
                                    <p:set>
                                      <p:cBhvr>
                                        <p:cTn id="195" dur="1" fill="hold">
                                          <p:stCondLst>
                                            <p:cond delay="0"/>
                                          </p:stCondLst>
                                        </p:cTn>
                                        <p:tgtEl>
                                          <p:spTgt spid="1059"/>
                                        </p:tgtEl>
                                        <p:attrNameLst>
                                          <p:attrName>style.visibility</p:attrName>
                                        </p:attrNameLst>
                                      </p:cBhvr>
                                      <p:to>
                                        <p:strVal val="visible"/>
                                      </p:to>
                                    </p:set>
                                    <p:anim calcmode="lin" valueType="num">
                                      <p:cBhvr additive="base">
                                        <p:cTn id="196" dur="750" fill="hold"/>
                                        <p:tgtEl>
                                          <p:spTgt spid="1059"/>
                                        </p:tgtEl>
                                        <p:attrNameLst>
                                          <p:attrName>ppt_x</p:attrName>
                                        </p:attrNameLst>
                                      </p:cBhvr>
                                      <p:tavLst>
                                        <p:tav tm="0">
                                          <p:val>
                                            <p:strVal val="0-#ppt_w/2"/>
                                          </p:val>
                                        </p:tav>
                                        <p:tav tm="100000">
                                          <p:val>
                                            <p:strVal val="#ppt_x"/>
                                          </p:val>
                                        </p:tav>
                                      </p:tavLst>
                                    </p:anim>
                                    <p:anim calcmode="lin" valueType="num">
                                      <p:cBhvr additive="base">
                                        <p:cTn id="197" dur="750" fill="hold"/>
                                        <p:tgtEl>
                                          <p:spTgt spid="1059"/>
                                        </p:tgtEl>
                                        <p:attrNameLst>
                                          <p:attrName>ppt_y</p:attrName>
                                        </p:attrNameLst>
                                      </p:cBhvr>
                                      <p:tavLst>
                                        <p:tav tm="0">
                                          <p:val>
                                            <p:strVal val="1+#ppt_h/2"/>
                                          </p:val>
                                        </p:tav>
                                        <p:tav tm="100000">
                                          <p:val>
                                            <p:strVal val="#ppt_y"/>
                                          </p:val>
                                        </p:tav>
                                      </p:tavLst>
                                    </p:anim>
                                  </p:childTnLst>
                                </p:cTn>
                              </p:par>
                              <p:par>
                                <p:cTn id="198" presetID="2" presetClass="entr" presetSubtype="12" fill="hold" nodeType="withEffect">
                                  <p:stCondLst>
                                    <p:cond delay="0"/>
                                  </p:stCondLst>
                                  <p:childTnLst>
                                    <p:set>
                                      <p:cBhvr>
                                        <p:cTn id="199" dur="1" fill="hold">
                                          <p:stCondLst>
                                            <p:cond delay="0"/>
                                          </p:stCondLst>
                                        </p:cTn>
                                        <p:tgtEl>
                                          <p:spTgt spid="97"/>
                                        </p:tgtEl>
                                        <p:attrNameLst>
                                          <p:attrName>style.visibility</p:attrName>
                                        </p:attrNameLst>
                                      </p:cBhvr>
                                      <p:to>
                                        <p:strVal val="visible"/>
                                      </p:to>
                                    </p:set>
                                    <p:anim calcmode="lin" valueType="num">
                                      <p:cBhvr additive="base">
                                        <p:cTn id="200" dur="750" fill="hold"/>
                                        <p:tgtEl>
                                          <p:spTgt spid="97"/>
                                        </p:tgtEl>
                                        <p:attrNameLst>
                                          <p:attrName>ppt_x</p:attrName>
                                        </p:attrNameLst>
                                      </p:cBhvr>
                                      <p:tavLst>
                                        <p:tav tm="0">
                                          <p:val>
                                            <p:strVal val="0-#ppt_w/2"/>
                                          </p:val>
                                        </p:tav>
                                        <p:tav tm="100000">
                                          <p:val>
                                            <p:strVal val="#ppt_x"/>
                                          </p:val>
                                        </p:tav>
                                      </p:tavLst>
                                    </p:anim>
                                    <p:anim calcmode="lin" valueType="num">
                                      <p:cBhvr additive="base">
                                        <p:cTn id="201" dur="750" fill="hold"/>
                                        <p:tgtEl>
                                          <p:spTgt spid="97"/>
                                        </p:tgtEl>
                                        <p:attrNameLst>
                                          <p:attrName>ppt_y</p:attrName>
                                        </p:attrNameLst>
                                      </p:cBhvr>
                                      <p:tavLst>
                                        <p:tav tm="0">
                                          <p:val>
                                            <p:strVal val="1+#ppt_h/2"/>
                                          </p:val>
                                        </p:tav>
                                        <p:tav tm="100000">
                                          <p:val>
                                            <p:strVal val="#ppt_y"/>
                                          </p:val>
                                        </p:tav>
                                      </p:tavLst>
                                    </p:anim>
                                  </p:childTnLst>
                                </p:cTn>
                              </p:par>
                              <p:par>
                                <p:cTn id="202" presetID="2" presetClass="entr" presetSubtype="12" fill="hold" nodeType="withEffect">
                                  <p:stCondLst>
                                    <p:cond delay="0"/>
                                  </p:stCondLst>
                                  <p:childTnLst>
                                    <p:set>
                                      <p:cBhvr>
                                        <p:cTn id="203" dur="1" fill="hold">
                                          <p:stCondLst>
                                            <p:cond delay="0"/>
                                          </p:stCondLst>
                                        </p:cTn>
                                        <p:tgtEl>
                                          <p:spTgt spid="98"/>
                                        </p:tgtEl>
                                        <p:attrNameLst>
                                          <p:attrName>style.visibility</p:attrName>
                                        </p:attrNameLst>
                                      </p:cBhvr>
                                      <p:to>
                                        <p:strVal val="visible"/>
                                      </p:to>
                                    </p:set>
                                    <p:anim calcmode="lin" valueType="num">
                                      <p:cBhvr additive="base">
                                        <p:cTn id="204" dur="750" fill="hold"/>
                                        <p:tgtEl>
                                          <p:spTgt spid="98"/>
                                        </p:tgtEl>
                                        <p:attrNameLst>
                                          <p:attrName>ppt_x</p:attrName>
                                        </p:attrNameLst>
                                      </p:cBhvr>
                                      <p:tavLst>
                                        <p:tav tm="0">
                                          <p:val>
                                            <p:strVal val="0-#ppt_w/2"/>
                                          </p:val>
                                        </p:tav>
                                        <p:tav tm="100000">
                                          <p:val>
                                            <p:strVal val="#ppt_x"/>
                                          </p:val>
                                        </p:tav>
                                      </p:tavLst>
                                    </p:anim>
                                    <p:anim calcmode="lin" valueType="num">
                                      <p:cBhvr additive="base">
                                        <p:cTn id="205" dur="750" fill="hold"/>
                                        <p:tgtEl>
                                          <p:spTgt spid="98"/>
                                        </p:tgtEl>
                                        <p:attrNameLst>
                                          <p:attrName>ppt_y</p:attrName>
                                        </p:attrNameLst>
                                      </p:cBhvr>
                                      <p:tavLst>
                                        <p:tav tm="0">
                                          <p:val>
                                            <p:strVal val="1+#ppt_h/2"/>
                                          </p:val>
                                        </p:tav>
                                        <p:tav tm="100000">
                                          <p:val>
                                            <p:strVal val="#ppt_y"/>
                                          </p:val>
                                        </p:tav>
                                      </p:tavLst>
                                    </p:anim>
                                  </p:childTnLst>
                                </p:cTn>
                              </p:par>
                              <p:par>
                                <p:cTn id="206" presetID="2" presetClass="entr" presetSubtype="12" fill="hold" nodeType="withEffect">
                                  <p:stCondLst>
                                    <p:cond delay="0"/>
                                  </p:stCondLst>
                                  <p:childTnLst>
                                    <p:set>
                                      <p:cBhvr>
                                        <p:cTn id="207" dur="1" fill="hold">
                                          <p:stCondLst>
                                            <p:cond delay="0"/>
                                          </p:stCondLst>
                                        </p:cTn>
                                        <p:tgtEl>
                                          <p:spTgt spid="100"/>
                                        </p:tgtEl>
                                        <p:attrNameLst>
                                          <p:attrName>style.visibility</p:attrName>
                                        </p:attrNameLst>
                                      </p:cBhvr>
                                      <p:to>
                                        <p:strVal val="visible"/>
                                      </p:to>
                                    </p:set>
                                    <p:anim calcmode="lin" valueType="num">
                                      <p:cBhvr additive="base">
                                        <p:cTn id="208" dur="750" fill="hold"/>
                                        <p:tgtEl>
                                          <p:spTgt spid="100"/>
                                        </p:tgtEl>
                                        <p:attrNameLst>
                                          <p:attrName>ppt_x</p:attrName>
                                        </p:attrNameLst>
                                      </p:cBhvr>
                                      <p:tavLst>
                                        <p:tav tm="0">
                                          <p:val>
                                            <p:strVal val="0-#ppt_w/2"/>
                                          </p:val>
                                        </p:tav>
                                        <p:tav tm="100000">
                                          <p:val>
                                            <p:strVal val="#ppt_x"/>
                                          </p:val>
                                        </p:tav>
                                      </p:tavLst>
                                    </p:anim>
                                    <p:anim calcmode="lin" valueType="num">
                                      <p:cBhvr additive="base">
                                        <p:cTn id="209" dur="750" fill="hold"/>
                                        <p:tgtEl>
                                          <p:spTgt spid="100"/>
                                        </p:tgtEl>
                                        <p:attrNameLst>
                                          <p:attrName>ppt_y</p:attrName>
                                        </p:attrNameLst>
                                      </p:cBhvr>
                                      <p:tavLst>
                                        <p:tav tm="0">
                                          <p:val>
                                            <p:strVal val="1+#ppt_h/2"/>
                                          </p:val>
                                        </p:tav>
                                        <p:tav tm="100000">
                                          <p:val>
                                            <p:strVal val="#ppt_y"/>
                                          </p:val>
                                        </p:tav>
                                      </p:tavLst>
                                    </p:anim>
                                  </p:childTnLst>
                                </p:cTn>
                              </p:par>
                              <p:par>
                                <p:cTn id="210" presetID="2" presetClass="entr" presetSubtype="9" fill="hold" nodeType="withEffect">
                                  <p:stCondLst>
                                    <p:cond delay="0"/>
                                  </p:stCondLst>
                                  <p:childTnLst>
                                    <p:set>
                                      <p:cBhvr>
                                        <p:cTn id="211" dur="1" fill="hold">
                                          <p:stCondLst>
                                            <p:cond delay="0"/>
                                          </p:stCondLst>
                                        </p:cTn>
                                        <p:tgtEl>
                                          <p:spTgt spid="120"/>
                                        </p:tgtEl>
                                        <p:attrNameLst>
                                          <p:attrName>style.visibility</p:attrName>
                                        </p:attrNameLst>
                                      </p:cBhvr>
                                      <p:to>
                                        <p:strVal val="visible"/>
                                      </p:to>
                                    </p:set>
                                    <p:anim calcmode="lin" valueType="num">
                                      <p:cBhvr additive="base">
                                        <p:cTn id="212" dur="750" fill="hold"/>
                                        <p:tgtEl>
                                          <p:spTgt spid="120"/>
                                        </p:tgtEl>
                                        <p:attrNameLst>
                                          <p:attrName>ppt_x</p:attrName>
                                        </p:attrNameLst>
                                      </p:cBhvr>
                                      <p:tavLst>
                                        <p:tav tm="0">
                                          <p:val>
                                            <p:strVal val="0-#ppt_w/2"/>
                                          </p:val>
                                        </p:tav>
                                        <p:tav tm="100000">
                                          <p:val>
                                            <p:strVal val="#ppt_x"/>
                                          </p:val>
                                        </p:tav>
                                      </p:tavLst>
                                    </p:anim>
                                    <p:anim calcmode="lin" valueType="num">
                                      <p:cBhvr additive="base">
                                        <p:cTn id="213" dur="750" fill="hold"/>
                                        <p:tgtEl>
                                          <p:spTgt spid="120"/>
                                        </p:tgtEl>
                                        <p:attrNameLst>
                                          <p:attrName>ppt_y</p:attrName>
                                        </p:attrNameLst>
                                      </p:cBhvr>
                                      <p:tavLst>
                                        <p:tav tm="0">
                                          <p:val>
                                            <p:strVal val="0-#ppt_h/2"/>
                                          </p:val>
                                        </p:tav>
                                        <p:tav tm="100000">
                                          <p:val>
                                            <p:strVal val="#ppt_y"/>
                                          </p:val>
                                        </p:tav>
                                      </p:tavLst>
                                    </p:anim>
                                  </p:childTnLst>
                                </p:cTn>
                              </p:par>
                              <p:par>
                                <p:cTn id="214" presetID="2" presetClass="entr" presetSubtype="9" fill="hold" nodeType="withEffect">
                                  <p:stCondLst>
                                    <p:cond delay="0"/>
                                  </p:stCondLst>
                                  <p:childTnLst>
                                    <p:set>
                                      <p:cBhvr>
                                        <p:cTn id="215" dur="1" fill="hold">
                                          <p:stCondLst>
                                            <p:cond delay="0"/>
                                          </p:stCondLst>
                                        </p:cTn>
                                        <p:tgtEl>
                                          <p:spTgt spid="117"/>
                                        </p:tgtEl>
                                        <p:attrNameLst>
                                          <p:attrName>style.visibility</p:attrName>
                                        </p:attrNameLst>
                                      </p:cBhvr>
                                      <p:to>
                                        <p:strVal val="visible"/>
                                      </p:to>
                                    </p:set>
                                    <p:anim calcmode="lin" valueType="num">
                                      <p:cBhvr additive="base">
                                        <p:cTn id="216" dur="750" fill="hold"/>
                                        <p:tgtEl>
                                          <p:spTgt spid="117"/>
                                        </p:tgtEl>
                                        <p:attrNameLst>
                                          <p:attrName>ppt_x</p:attrName>
                                        </p:attrNameLst>
                                      </p:cBhvr>
                                      <p:tavLst>
                                        <p:tav tm="0">
                                          <p:val>
                                            <p:strVal val="0-#ppt_w/2"/>
                                          </p:val>
                                        </p:tav>
                                        <p:tav tm="100000">
                                          <p:val>
                                            <p:strVal val="#ppt_x"/>
                                          </p:val>
                                        </p:tav>
                                      </p:tavLst>
                                    </p:anim>
                                    <p:anim calcmode="lin" valueType="num">
                                      <p:cBhvr additive="base">
                                        <p:cTn id="217" dur="750" fill="hold"/>
                                        <p:tgtEl>
                                          <p:spTgt spid="117"/>
                                        </p:tgtEl>
                                        <p:attrNameLst>
                                          <p:attrName>ppt_y</p:attrName>
                                        </p:attrNameLst>
                                      </p:cBhvr>
                                      <p:tavLst>
                                        <p:tav tm="0">
                                          <p:val>
                                            <p:strVal val="0-#ppt_h/2"/>
                                          </p:val>
                                        </p:tav>
                                        <p:tav tm="100000">
                                          <p:val>
                                            <p:strVal val="#ppt_y"/>
                                          </p:val>
                                        </p:tav>
                                      </p:tavLst>
                                    </p:anim>
                                  </p:childTnLst>
                                </p:cTn>
                              </p:par>
                              <p:par>
                                <p:cTn id="218" presetID="2" presetClass="entr" presetSubtype="9" fill="hold" nodeType="withEffect">
                                  <p:stCondLst>
                                    <p:cond delay="0"/>
                                  </p:stCondLst>
                                  <p:childTnLst>
                                    <p:set>
                                      <p:cBhvr>
                                        <p:cTn id="219" dur="1" fill="hold">
                                          <p:stCondLst>
                                            <p:cond delay="0"/>
                                          </p:stCondLst>
                                        </p:cTn>
                                        <p:tgtEl>
                                          <p:spTgt spid="130"/>
                                        </p:tgtEl>
                                        <p:attrNameLst>
                                          <p:attrName>style.visibility</p:attrName>
                                        </p:attrNameLst>
                                      </p:cBhvr>
                                      <p:to>
                                        <p:strVal val="visible"/>
                                      </p:to>
                                    </p:set>
                                    <p:anim calcmode="lin" valueType="num">
                                      <p:cBhvr additive="base">
                                        <p:cTn id="220" dur="750" fill="hold"/>
                                        <p:tgtEl>
                                          <p:spTgt spid="130"/>
                                        </p:tgtEl>
                                        <p:attrNameLst>
                                          <p:attrName>ppt_x</p:attrName>
                                        </p:attrNameLst>
                                      </p:cBhvr>
                                      <p:tavLst>
                                        <p:tav tm="0">
                                          <p:val>
                                            <p:strVal val="0-#ppt_w/2"/>
                                          </p:val>
                                        </p:tav>
                                        <p:tav tm="100000">
                                          <p:val>
                                            <p:strVal val="#ppt_x"/>
                                          </p:val>
                                        </p:tav>
                                      </p:tavLst>
                                    </p:anim>
                                    <p:anim calcmode="lin" valueType="num">
                                      <p:cBhvr additive="base">
                                        <p:cTn id="221" dur="750" fill="hold"/>
                                        <p:tgtEl>
                                          <p:spTgt spid="130"/>
                                        </p:tgtEl>
                                        <p:attrNameLst>
                                          <p:attrName>ppt_y</p:attrName>
                                        </p:attrNameLst>
                                      </p:cBhvr>
                                      <p:tavLst>
                                        <p:tav tm="0">
                                          <p:val>
                                            <p:strVal val="0-#ppt_h/2"/>
                                          </p:val>
                                        </p:tav>
                                        <p:tav tm="100000">
                                          <p:val>
                                            <p:strVal val="#ppt_y"/>
                                          </p:val>
                                        </p:tav>
                                      </p:tavLst>
                                    </p:anim>
                                  </p:childTnLst>
                                </p:cTn>
                              </p:par>
                              <p:par>
                                <p:cTn id="222" presetID="2" presetClass="entr" presetSubtype="9" fill="hold" nodeType="withEffect">
                                  <p:stCondLst>
                                    <p:cond delay="0"/>
                                  </p:stCondLst>
                                  <p:childTnLst>
                                    <p:set>
                                      <p:cBhvr>
                                        <p:cTn id="223" dur="1" fill="hold">
                                          <p:stCondLst>
                                            <p:cond delay="0"/>
                                          </p:stCondLst>
                                        </p:cTn>
                                        <p:tgtEl>
                                          <p:spTgt spid="126"/>
                                        </p:tgtEl>
                                        <p:attrNameLst>
                                          <p:attrName>style.visibility</p:attrName>
                                        </p:attrNameLst>
                                      </p:cBhvr>
                                      <p:to>
                                        <p:strVal val="visible"/>
                                      </p:to>
                                    </p:set>
                                    <p:anim calcmode="lin" valueType="num">
                                      <p:cBhvr additive="base">
                                        <p:cTn id="224" dur="750" fill="hold"/>
                                        <p:tgtEl>
                                          <p:spTgt spid="126"/>
                                        </p:tgtEl>
                                        <p:attrNameLst>
                                          <p:attrName>ppt_x</p:attrName>
                                        </p:attrNameLst>
                                      </p:cBhvr>
                                      <p:tavLst>
                                        <p:tav tm="0">
                                          <p:val>
                                            <p:strVal val="0-#ppt_w/2"/>
                                          </p:val>
                                        </p:tav>
                                        <p:tav tm="100000">
                                          <p:val>
                                            <p:strVal val="#ppt_x"/>
                                          </p:val>
                                        </p:tav>
                                      </p:tavLst>
                                    </p:anim>
                                    <p:anim calcmode="lin" valueType="num">
                                      <p:cBhvr additive="base">
                                        <p:cTn id="225" dur="750" fill="hold"/>
                                        <p:tgtEl>
                                          <p:spTgt spid="126"/>
                                        </p:tgtEl>
                                        <p:attrNameLst>
                                          <p:attrName>ppt_y</p:attrName>
                                        </p:attrNameLst>
                                      </p:cBhvr>
                                      <p:tavLst>
                                        <p:tav tm="0">
                                          <p:val>
                                            <p:strVal val="0-#ppt_h/2"/>
                                          </p:val>
                                        </p:tav>
                                        <p:tav tm="100000">
                                          <p:val>
                                            <p:strVal val="#ppt_y"/>
                                          </p:val>
                                        </p:tav>
                                      </p:tavLst>
                                    </p:anim>
                                  </p:childTnLst>
                                </p:cTn>
                              </p:par>
                              <p:par>
                                <p:cTn id="226" presetID="2" presetClass="entr" presetSubtype="9" fill="hold" nodeType="withEffect">
                                  <p:stCondLst>
                                    <p:cond delay="0"/>
                                  </p:stCondLst>
                                  <p:childTnLst>
                                    <p:set>
                                      <p:cBhvr>
                                        <p:cTn id="227" dur="1" fill="hold">
                                          <p:stCondLst>
                                            <p:cond delay="0"/>
                                          </p:stCondLst>
                                        </p:cTn>
                                        <p:tgtEl>
                                          <p:spTgt spid="2"/>
                                        </p:tgtEl>
                                        <p:attrNameLst>
                                          <p:attrName>style.visibility</p:attrName>
                                        </p:attrNameLst>
                                      </p:cBhvr>
                                      <p:to>
                                        <p:strVal val="visible"/>
                                      </p:to>
                                    </p:set>
                                    <p:anim calcmode="lin" valueType="num">
                                      <p:cBhvr additive="base">
                                        <p:cTn id="228" dur="750" fill="hold"/>
                                        <p:tgtEl>
                                          <p:spTgt spid="2"/>
                                        </p:tgtEl>
                                        <p:attrNameLst>
                                          <p:attrName>ppt_x</p:attrName>
                                        </p:attrNameLst>
                                      </p:cBhvr>
                                      <p:tavLst>
                                        <p:tav tm="0">
                                          <p:val>
                                            <p:strVal val="0-#ppt_w/2"/>
                                          </p:val>
                                        </p:tav>
                                        <p:tav tm="100000">
                                          <p:val>
                                            <p:strVal val="#ppt_x"/>
                                          </p:val>
                                        </p:tav>
                                      </p:tavLst>
                                    </p:anim>
                                    <p:anim calcmode="lin" valueType="num">
                                      <p:cBhvr additive="base">
                                        <p:cTn id="229" dur="750" fill="hold"/>
                                        <p:tgtEl>
                                          <p:spTgt spid="2"/>
                                        </p:tgtEl>
                                        <p:attrNameLst>
                                          <p:attrName>ppt_y</p:attrName>
                                        </p:attrNameLst>
                                      </p:cBhvr>
                                      <p:tavLst>
                                        <p:tav tm="0">
                                          <p:val>
                                            <p:strVal val="0-#ppt_h/2"/>
                                          </p:val>
                                        </p:tav>
                                        <p:tav tm="100000">
                                          <p:val>
                                            <p:strVal val="#ppt_y"/>
                                          </p:val>
                                        </p:tav>
                                      </p:tavLst>
                                    </p:anim>
                                  </p:childTnLst>
                                </p:cTn>
                              </p:par>
                              <p:par>
                                <p:cTn id="230" presetID="2" presetClass="entr" presetSubtype="9" fill="hold" nodeType="withEffect">
                                  <p:stCondLst>
                                    <p:cond delay="0"/>
                                  </p:stCondLst>
                                  <p:childTnLst>
                                    <p:set>
                                      <p:cBhvr>
                                        <p:cTn id="231" dur="1" fill="hold">
                                          <p:stCondLst>
                                            <p:cond delay="0"/>
                                          </p:stCondLst>
                                        </p:cTn>
                                        <p:tgtEl>
                                          <p:spTgt spid="1042"/>
                                        </p:tgtEl>
                                        <p:attrNameLst>
                                          <p:attrName>style.visibility</p:attrName>
                                        </p:attrNameLst>
                                      </p:cBhvr>
                                      <p:to>
                                        <p:strVal val="visible"/>
                                      </p:to>
                                    </p:set>
                                    <p:anim calcmode="lin" valueType="num">
                                      <p:cBhvr additive="base">
                                        <p:cTn id="232" dur="750" fill="hold"/>
                                        <p:tgtEl>
                                          <p:spTgt spid="1042"/>
                                        </p:tgtEl>
                                        <p:attrNameLst>
                                          <p:attrName>ppt_x</p:attrName>
                                        </p:attrNameLst>
                                      </p:cBhvr>
                                      <p:tavLst>
                                        <p:tav tm="0">
                                          <p:val>
                                            <p:strVal val="0-#ppt_w/2"/>
                                          </p:val>
                                        </p:tav>
                                        <p:tav tm="100000">
                                          <p:val>
                                            <p:strVal val="#ppt_x"/>
                                          </p:val>
                                        </p:tav>
                                      </p:tavLst>
                                    </p:anim>
                                    <p:anim calcmode="lin" valueType="num">
                                      <p:cBhvr additive="base">
                                        <p:cTn id="233" dur="750" fill="hold"/>
                                        <p:tgtEl>
                                          <p:spTgt spid="1042"/>
                                        </p:tgtEl>
                                        <p:attrNameLst>
                                          <p:attrName>ppt_y</p:attrName>
                                        </p:attrNameLst>
                                      </p:cBhvr>
                                      <p:tavLst>
                                        <p:tav tm="0">
                                          <p:val>
                                            <p:strVal val="0-#ppt_h/2"/>
                                          </p:val>
                                        </p:tav>
                                        <p:tav tm="100000">
                                          <p:val>
                                            <p:strVal val="#ppt_y"/>
                                          </p:val>
                                        </p:tav>
                                      </p:tavLst>
                                    </p:anim>
                                  </p:childTnLst>
                                </p:cTn>
                              </p:par>
                              <p:par>
                                <p:cTn id="234" presetID="2" presetClass="entr" presetSubtype="9" fill="hold" nodeType="withEffect">
                                  <p:stCondLst>
                                    <p:cond delay="0"/>
                                  </p:stCondLst>
                                  <p:childTnLst>
                                    <p:set>
                                      <p:cBhvr>
                                        <p:cTn id="235" dur="1" fill="hold">
                                          <p:stCondLst>
                                            <p:cond delay="0"/>
                                          </p:stCondLst>
                                        </p:cTn>
                                        <p:tgtEl>
                                          <p:spTgt spid="1052"/>
                                        </p:tgtEl>
                                        <p:attrNameLst>
                                          <p:attrName>style.visibility</p:attrName>
                                        </p:attrNameLst>
                                      </p:cBhvr>
                                      <p:to>
                                        <p:strVal val="visible"/>
                                      </p:to>
                                    </p:set>
                                    <p:anim calcmode="lin" valueType="num">
                                      <p:cBhvr additive="base">
                                        <p:cTn id="236" dur="750" fill="hold"/>
                                        <p:tgtEl>
                                          <p:spTgt spid="1052"/>
                                        </p:tgtEl>
                                        <p:attrNameLst>
                                          <p:attrName>ppt_x</p:attrName>
                                        </p:attrNameLst>
                                      </p:cBhvr>
                                      <p:tavLst>
                                        <p:tav tm="0">
                                          <p:val>
                                            <p:strVal val="0-#ppt_w/2"/>
                                          </p:val>
                                        </p:tav>
                                        <p:tav tm="100000">
                                          <p:val>
                                            <p:strVal val="#ppt_x"/>
                                          </p:val>
                                        </p:tav>
                                      </p:tavLst>
                                    </p:anim>
                                    <p:anim calcmode="lin" valueType="num">
                                      <p:cBhvr additive="base">
                                        <p:cTn id="237" dur="750" fill="hold"/>
                                        <p:tgtEl>
                                          <p:spTgt spid="1052"/>
                                        </p:tgtEl>
                                        <p:attrNameLst>
                                          <p:attrName>ppt_y</p:attrName>
                                        </p:attrNameLst>
                                      </p:cBhvr>
                                      <p:tavLst>
                                        <p:tav tm="0">
                                          <p:val>
                                            <p:strVal val="0-#ppt_h/2"/>
                                          </p:val>
                                        </p:tav>
                                        <p:tav tm="100000">
                                          <p:val>
                                            <p:strVal val="#ppt_y"/>
                                          </p:val>
                                        </p:tav>
                                      </p:tavLst>
                                    </p:anim>
                                  </p:childTnLst>
                                </p:cTn>
                              </p:par>
                              <p:par>
                                <p:cTn id="238" presetID="2" presetClass="entr" presetSubtype="12" fill="hold" nodeType="withEffect">
                                  <p:stCondLst>
                                    <p:cond delay="0"/>
                                  </p:stCondLst>
                                  <p:childTnLst>
                                    <p:set>
                                      <p:cBhvr>
                                        <p:cTn id="239" dur="1" fill="hold">
                                          <p:stCondLst>
                                            <p:cond delay="0"/>
                                          </p:stCondLst>
                                        </p:cTn>
                                        <p:tgtEl>
                                          <p:spTgt spid="1050"/>
                                        </p:tgtEl>
                                        <p:attrNameLst>
                                          <p:attrName>style.visibility</p:attrName>
                                        </p:attrNameLst>
                                      </p:cBhvr>
                                      <p:to>
                                        <p:strVal val="visible"/>
                                      </p:to>
                                    </p:set>
                                    <p:anim calcmode="lin" valueType="num">
                                      <p:cBhvr additive="base">
                                        <p:cTn id="240" dur="750" fill="hold"/>
                                        <p:tgtEl>
                                          <p:spTgt spid="1050"/>
                                        </p:tgtEl>
                                        <p:attrNameLst>
                                          <p:attrName>ppt_x</p:attrName>
                                        </p:attrNameLst>
                                      </p:cBhvr>
                                      <p:tavLst>
                                        <p:tav tm="0">
                                          <p:val>
                                            <p:strVal val="0-#ppt_w/2"/>
                                          </p:val>
                                        </p:tav>
                                        <p:tav tm="100000">
                                          <p:val>
                                            <p:strVal val="#ppt_x"/>
                                          </p:val>
                                        </p:tav>
                                      </p:tavLst>
                                    </p:anim>
                                    <p:anim calcmode="lin" valueType="num">
                                      <p:cBhvr additive="base">
                                        <p:cTn id="241" dur="750" fill="hold"/>
                                        <p:tgtEl>
                                          <p:spTgt spid="1050"/>
                                        </p:tgtEl>
                                        <p:attrNameLst>
                                          <p:attrName>ppt_y</p:attrName>
                                        </p:attrNameLst>
                                      </p:cBhvr>
                                      <p:tavLst>
                                        <p:tav tm="0">
                                          <p:val>
                                            <p:strVal val="1+#ppt_h/2"/>
                                          </p:val>
                                        </p:tav>
                                        <p:tav tm="100000">
                                          <p:val>
                                            <p:strVal val="#ppt_y"/>
                                          </p:val>
                                        </p:tav>
                                      </p:tavLst>
                                    </p:anim>
                                  </p:childTnLst>
                                </p:cTn>
                              </p:par>
                              <p:par>
                                <p:cTn id="242" presetID="2" presetClass="entr" presetSubtype="12" fill="hold" nodeType="withEffect">
                                  <p:stCondLst>
                                    <p:cond delay="0"/>
                                  </p:stCondLst>
                                  <p:childTnLst>
                                    <p:set>
                                      <p:cBhvr>
                                        <p:cTn id="243" dur="1" fill="hold">
                                          <p:stCondLst>
                                            <p:cond delay="0"/>
                                          </p:stCondLst>
                                        </p:cTn>
                                        <p:tgtEl>
                                          <p:spTgt spid="85"/>
                                        </p:tgtEl>
                                        <p:attrNameLst>
                                          <p:attrName>style.visibility</p:attrName>
                                        </p:attrNameLst>
                                      </p:cBhvr>
                                      <p:to>
                                        <p:strVal val="visible"/>
                                      </p:to>
                                    </p:set>
                                    <p:anim calcmode="lin" valueType="num">
                                      <p:cBhvr additive="base">
                                        <p:cTn id="244" dur="750" fill="hold"/>
                                        <p:tgtEl>
                                          <p:spTgt spid="85"/>
                                        </p:tgtEl>
                                        <p:attrNameLst>
                                          <p:attrName>ppt_x</p:attrName>
                                        </p:attrNameLst>
                                      </p:cBhvr>
                                      <p:tavLst>
                                        <p:tav tm="0">
                                          <p:val>
                                            <p:strVal val="0-#ppt_w/2"/>
                                          </p:val>
                                        </p:tav>
                                        <p:tav tm="100000">
                                          <p:val>
                                            <p:strVal val="#ppt_x"/>
                                          </p:val>
                                        </p:tav>
                                      </p:tavLst>
                                    </p:anim>
                                    <p:anim calcmode="lin" valueType="num">
                                      <p:cBhvr additive="base">
                                        <p:cTn id="245" dur="750" fill="hold"/>
                                        <p:tgtEl>
                                          <p:spTgt spid="85"/>
                                        </p:tgtEl>
                                        <p:attrNameLst>
                                          <p:attrName>ppt_y</p:attrName>
                                        </p:attrNameLst>
                                      </p:cBhvr>
                                      <p:tavLst>
                                        <p:tav tm="0">
                                          <p:val>
                                            <p:strVal val="1+#ppt_h/2"/>
                                          </p:val>
                                        </p:tav>
                                        <p:tav tm="100000">
                                          <p:val>
                                            <p:strVal val="#ppt_y"/>
                                          </p:val>
                                        </p:tav>
                                      </p:tavLst>
                                    </p:anim>
                                  </p:childTnLst>
                                </p:cTn>
                              </p:par>
                              <p:par>
                                <p:cTn id="246" presetID="2" presetClass="entr" presetSubtype="12" fill="hold" nodeType="withEffect">
                                  <p:stCondLst>
                                    <p:cond delay="0"/>
                                  </p:stCondLst>
                                  <p:childTnLst>
                                    <p:set>
                                      <p:cBhvr>
                                        <p:cTn id="247" dur="1" fill="hold">
                                          <p:stCondLst>
                                            <p:cond delay="0"/>
                                          </p:stCondLst>
                                        </p:cTn>
                                        <p:tgtEl>
                                          <p:spTgt spid="89"/>
                                        </p:tgtEl>
                                        <p:attrNameLst>
                                          <p:attrName>style.visibility</p:attrName>
                                        </p:attrNameLst>
                                      </p:cBhvr>
                                      <p:to>
                                        <p:strVal val="visible"/>
                                      </p:to>
                                    </p:set>
                                    <p:anim calcmode="lin" valueType="num">
                                      <p:cBhvr additive="base">
                                        <p:cTn id="248" dur="750" fill="hold"/>
                                        <p:tgtEl>
                                          <p:spTgt spid="89"/>
                                        </p:tgtEl>
                                        <p:attrNameLst>
                                          <p:attrName>ppt_x</p:attrName>
                                        </p:attrNameLst>
                                      </p:cBhvr>
                                      <p:tavLst>
                                        <p:tav tm="0">
                                          <p:val>
                                            <p:strVal val="0-#ppt_w/2"/>
                                          </p:val>
                                        </p:tav>
                                        <p:tav tm="100000">
                                          <p:val>
                                            <p:strVal val="#ppt_x"/>
                                          </p:val>
                                        </p:tav>
                                      </p:tavLst>
                                    </p:anim>
                                    <p:anim calcmode="lin" valueType="num">
                                      <p:cBhvr additive="base">
                                        <p:cTn id="249" dur="750" fill="hold"/>
                                        <p:tgtEl>
                                          <p:spTgt spid="89"/>
                                        </p:tgtEl>
                                        <p:attrNameLst>
                                          <p:attrName>ppt_y</p:attrName>
                                        </p:attrNameLst>
                                      </p:cBhvr>
                                      <p:tavLst>
                                        <p:tav tm="0">
                                          <p:val>
                                            <p:strVal val="1+#ppt_h/2"/>
                                          </p:val>
                                        </p:tav>
                                        <p:tav tm="100000">
                                          <p:val>
                                            <p:strVal val="#ppt_y"/>
                                          </p:val>
                                        </p:tav>
                                      </p:tavLst>
                                    </p:anim>
                                  </p:childTnLst>
                                </p:cTn>
                              </p:par>
                              <p:par>
                                <p:cTn id="250" presetID="2" presetClass="entr" presetSubtype="12" fill="hold" nodeType="withEffect">
                                  <p:stCondLst>
                                    <p:cond delay="0"/>
                                  </p:stCondLst>
                                  <p:childTnLst>
                                    <p:set>
                                      <p:cBhvr>
                                        <p:cTn id="251" dur="1" fill="hold">
                                          <p:stCondLst>
                                            <p:cond delay="0"/>
                                          </p:stCondLst>
                                        </p:cTn>
                                        <p:tgtEl>
                                          <p:spTgt spid="104"/>
                                        </p:tgtEl>
                                        <p:attrNameLst>
                                          <p:attrName>style.visibility</p:attrName>
                                        </p:attrNameLst>
                                      </p:cBhvr>
                                      <p:to>
                                        <p:strVal val="visible"/>
                                      </p:to>
                                    </p:set>
                                    <p:anim calcmode="lin" valueType="num">
                                      <p:cBhvr additive="base">
                                        <p:cTn id="252" dur="750" fill="hold"/>
                                        <p:tgtEl>
                                          <p:spTgt spid="104"/>
                                        </p:tgtEl>
                                        <p:attrNameLst>
                                          <p:attrName>ppt_x</p:attrName>
                                        </p:attrNameLst>
                                      </p:cBhvr>
                                      <p:tavLst>
                                        <p:tav tm="0">
                                          <p:val>
                                            <p:strVal val="0-#ppt_w/2"/>
                                          </p:val>
                                        </p:tav>
                                        <p:tav tm="100000">
                                          <p:val>
                                            <p:strVal val="#ppt_x"/>
                                          </p:val>
                                        </p:tav>
                                      </p:tavLst>
                                    </p:anim>
                                    <p:anim calcmode="lin" valueType="num">
                                      <p:cBhvr additive="base">
                                        <p:cTn id="253" dur="750" fill="hold"/>
                                        <p:tgtEl>
                                          <p:spTgt spid="104"/>
                                        </p:tgtEl>
                                        <p:attrNameLst>
                                          <p:attrName>ppt_y</p:attrName>
                                        </p:attrNameLst>
                                      </p:cBhvr>
                                      <p:tavLst>
                                        <p:tav tm="0">
                                          <p:val>
                                            <p:strVal val="1+#ppt_h/2"/>
                                          </p:val>
                                        </p:tav>
                                        <p:tav tm="100000">
                                          <p:val>
                                            <p:strVal val="#ppt_y"/>
                                          </p:val>
                                        </p:tav>
                                      </p:tavLst>
                                    </p:anim>
                                  </p:childTnLst>
                                </p:cTn>
                              </p:par>
                              <p:par>
                                <p:cTn id="254" presetID="2" presetClass="entr" presetSubtype="12" fill="hold" nodeType="withEffect">
                                  <p:stCondLst>
                                    <p:cond delay="0"/>
                                  </p:stCondLst>
                                  <p:childTnLst>
                                    <p:set>
                                      <p:cBhvr>
                                        <p:cTn id="255" dur="1" fill="hold">
                                          <p:stCondLst>
                                            <p:cond delay="0"/>
                                          </p:stCondLst>
                                        </p:cTn>
                                        <p:tgtEl>
                                          <p:spTgt spid="102"/>
                                        </p:tgtEl>
                                        <p:attrNameLst>
                                          <p:attrName>style.visibility</p:attrName>
                                        </p:attrNameLst>
                                      </p:cBhvr>
                                      <p:to>
                                        <p:strVal val="visible"/>
                                      </p:to>
                                    </p:set>
                                    <p:anim calcmode="lin" valueType="num">
                                      <p:cBhvr additive="base">
                                        <p:cTn id="256" dur="750" fill="hold"/>
                                        <p:tgtEl>
                                          <p:spTgt spid="102"/>
                                        </p:tgtEl>
                                        <p:attrNameLst>
                                          <p:attrName>ppt_x</p:attrName>
                                        </p:attrNameLst>
                                      </p:cBhvr>
                                      <p:tavLst>
                                        <p:tav tm="0">
                                          <p:val>
                                            <p:strVal val="0-#ppt_w/2"/>
                                          </p:val>
                                        </p:tav>
                                        <p:tav tm="100000">
                                          <p:val>
                                            <p:strVal val="#ppt_x"/>
                                          </p:val>
                                        </p:tav>
                                      </p:tavLst>
                                    </p:anim>
                                    <p:anim calcmode="lin" valueType="num">
                                      <p:cBhvr additive="base">
                                        <p:cTn id="257" dur="750" fill="hold"/>
                                        <p:tgtEl>
                                          <p:spTgt spid="102"/>
                                        </p:tgtEl>
                                        <p:attrNameLst>
                                          <p:attrName>ppt_y</p:attrName>
                                        </p:attrNameLst>
                                      </p:cBhvr>
                                      <p:tavLst>
                                        <p:tav tm="0">
                                          <p:val>
                                            <p:strVal val="1+#ppt_h/2"/>
                                          </p:val>
                                        </p:tav>
                                        <p:tav tm="100000">
                                          <p:val>
                                            <p:strVal val="#ppt_y"/>
                                          </p:val>
                                        </p:tav>
                                      </p:tavLst>
                                    </p:anim>
                                  </p:childTnLst>
                                </p:cTn>
                              </p:par>
                              <p:par>
                                <p:cTn id="258" presetID="2" presetClass="entr" presetSubtype="12" fill="hold" nodeType="withEffect">
                                  <p:stCondLst>
                                    <p:cond delay="0"/>
                                  </p:stCondLst>
                                  <p:childTnLst>
                                    <p:set>
                                      <p:cBhvr>
                                        <p:cTn id="259" dur="1" fill="hold">
                                          <p:stCondLst>
                                            <p:cond delay="0"/>
                                          </p:stCondLst>
                                        </p:cTn>
                                        <p:tgtEl>
                                          <p:spTgt spid="125"/>
                                        </p:tgtEl>
                                        <p:attrNameLst>
                                          <p:attrName>style.visibility</p:attrName>
                                        </p:attrNameLst>
                                      </p:cBhvr>
                                      <p:to>
                                        <p:strVal val="visible"/>
                                      </p:to>
                                    </p:set>
                                    <p:anim calcmode="lin" valueType="num">
                                      <p:cBhvr additive="base">
                                        <p:cTn id="260" dur="750" fill="hold"/>
                                        <p:tgtEl>
                                          <p:spTgt spid="125"/>
                                        </p:tgtEl>
                                        <p:attrNameLst>
                                          <p:attrName>ppt_x</p:attrName>
                                        </p:attrNameLst>
                                      </p:cBhvr>
                                      <p:tavLst>
                                        <p:tav tm="0">
                                          <p:val>
                                            <p:strVal val="0-#ppt_w/2"/>
                                          </p:val>
                                        </p:tav>
                                        <p:tav tm="100000">
                                          <p:val>
                                            <p:strVal val="#ppt_x"/>
                                          </p:val>
                                        </p:tav>
                                      </p:tavLst>
                                    </p:anim>
                                    <p:anim calcmode="lin" valueType="num">
                                      <p:cBhvr additive="base">
                                        <p:cTn id="261" dur="750" fill="hold"/>
                                        <p:tgtEl>
                                          <p:spTgt spid="125"/>
                                        </p:tgtEl>
                                        <p:attrNameLst>
                                          <p:attrName>ppt_y</p:attrName>
                                        </p:attrNameLst>
                                      </p:cBhvr>
                                      <p:tavLst>
                                        <p:tav tm="0">
                                          <p:val>
                                            <p:strVal val="1+#ppt_h/2"/>
                                          </p:val>
                                        </p:tav>
                                        <p:tav tm="100000">
                                          <p:val>
                                            <p:strVal val="#ppt_y"/>
                                          </p:val>
                                        </p:tav>
                                      </p:tavLst>
                                    </p:anim>
                                  </p:childTnLst>
                                </p:cTn>
                              </p:par>
                              <p:par>
                                <p:cTn id="262" presetID="2" presetClass="entr" presetSubtype="12" fill="hold" nodeType="withEffect">
                                  <p:stCondLst>
                                    <p:cond delay="0"/>
                                  </p:stCondLst>
                                  <p:childTnLst>
                                    <p:set>
                                      <p:cBhvr>
                                        <p:cTn id="263" dur="1" fill="hold">
                                          <p:stCondLst>
                                            <p:cond delay="0"/>
                                          </p:stCondLst>
                                        </p:cTn>
                                        <p:tgtEl>
                                          <p:spTgt spid="121"/>
                                        </p:tgtEl>
                                        <p:attrNameLst>
                                          <p:attrName>style.visibility</p:attrName>
                                        </p:attrNameLst>
                                      </p:cBhvr>
                                      <p:to>
                                        <p:strVal val="visible"/>
                                      </p:to>
                                    </p:set>
                                    <p:anim calcmode="lin" valueType="num">
                                      <p:cBhvr additive="base">
                                        <p:cTn id="264" dur="750" fill="hold"/>
                                        <p:tgtEl>
                                          <p:spTgt spid="121"/>
                                        </p:tgtEl>
                                        <p:attrNameLst>
                                          <p:attrName>ppt_x</p:attrName>
                                        </p:attrNameLst>
                                      </p:cBhvr>
                                      <p:tavLst>
                                        <p:tav tm="0">
                                          <p:val>
                                            <p:strVal val="0-#ppt_w/2"/>
                                          </p:val>
                                        </p:tav>
                                        <p:tav tm="100000">
                                          <p:val>
                                            <p:strVal val="#ppt_x"/>
                                          </p:val>
                                        </p:tav>
                                      </p:tavLst>
                                    </p:anim>
                                    <p:anim calcmode="lin" valueType="num">
                                      <p:cBhvr additive="base">
                                        <p:cTn id="265" dur="750" fill="hold"/>
                                        <p:tgtEl>
                                          <p:spTgt spid="121"/>
                                        </p:tgtEl>
                                        <p:attrNameLst>
                                          <p:attrName>ppt_y</p:attrName>
                                        </p:attrNameLst>
                                      </p:cBhvr>
                                      <p:tavLst>
                                        <p:tav tm="0">
                                          <p:val>
                                            <p:strVal val="1+#ppt_h/2"/>
                                          </p:val>
                                        </p:tav>
                                        <p:tav tm="100000">
                                          <p:val>
                                            <p:strVal val="#ppt_y"/>
                                          </p:val>
                                        </p:tav>
                                      </p:tavLst>
                                    </p:anim>
                                  </p:childTnLst>
                                </p:cTn>
                              </p:par>
                              <p:par>
                                <p:cTn id="266" presetID="2" presetClass="entr" presetSubtype="12" fill="hold" nodeType="withEffect">
                                  <p:stCondLst>
                                    <p:cond delay="0"/>
                                  </p:stCondLst>
                                  <p:childTnLst>
                                    <p:set>
                                      <p:cBhvr>
                                        <p:cTn id="267" dur="1" fill="hold">
                                          <p:stCondLst>
                                            <p:cond delay="0"/>
                                          </p:stCondLst>
                                        </p:cTn>
                                        <p:tgtEl>
                                          <p:spTgt spid="99"/>
                                        </p:tgtEl>
                                        <p:attrNameLst>
                                          <p:attrName>style.visibility</p:attrName>
                                        </p:attrNameLst>
                                      </p:cBhvr>
                                      <p:to>
                                        <p:strVal val="visible"/>
                                      </p:to>
                                    </p:set>
                                    <p:anim calcmode="lin" valueType="num">
                                      <p:cBhvr additive="base">
                                        <p:cTn id="268" dur="750" fill="hold"/>
                                        <p:tgtEl>
                                          <p:spTgt spid="99"/>
                                        </p:tgtEl>
                                        <p:attrNameLst>
                                          <p:attrName>ppt_x</p:attrName>
                                        </p:attrNameLst>
                                      </p:cBhvr>
                                      <p:tavLst>
                                        <p:tav tm="0">
                                          <p:val>
                                            <p:strVal val="0-#ppt_w/2"/>
                                          </p:val>
                                        </p:tav>
                                        <p:tav tm="100000">
                                          <p:val>
                                            <p:strVal val="#ppt_x"/>
                                          </p:val>
                                        </p:tav>
                                      </p:tavLst>
                                    </p:anim>
                                    <p:anim calcmode="lin" valueType="num">
                                      <p:cBhvr additive="base">
                                        <p:cTn id="269" dur="750" fill="hold"/>
                                        <p:tgtEl>
                                          <p:spTgt spid="99"/>
                                        </p:tgtEl>
                                        <p:attrNameLst>
                                          <p:attrName>ppt_y</p:attrName>
                                        </p:attrNameLst>
                                      </p:cBhvr>
                                      <p:tavLst>
                                        <p:tav tm="0">
                                          <p:val>
                                            <p:strVal val="1+#ppt_h/2"/>
                                          </p:val>
                                        </p:tav>
                                        <p:tav tm="100000">
                                          <p:val>
                                            <p:strVal val="#ppt_y"/>
                                          </p:val>
                                        </p:tav>
                                      </p:tavLst>
                                    </p:anim>
                                  </p:childTnLst>
                                </p:cTn>
                              </p:par>
                              <p:par>
                                <p:cTn id="270" presetID="2" presetClass="entr" presetSubtype="12" fill="hold" nodeType="withEffect">
                                  <p:stCondLst>
                                    <p:cond delay="0"/>
                                  </p:stCondLst>
                                  <p:childTnLst>
                                    <p:set>
                                      <p:cBhvr>
                                        <p:cTn id="271" dur="1" fill="hold">
                                          <p:stCondLst>
                                            <p:cond delay="0"/>
                                          </p:stCondLst>
                                        </p:cTn>
                                        <p:tgtEl>
                                          <p:spTgt spid="314"/>
                                        </p:tgtEl>
                                        <p:attrNameLst>
                                          <p:attrName>style.visibility</p:attrName>
                                        </p:attrNameLst>
                                      </p:cBhvr>
                                      <p:to>
                                        <p:strVal val="visible"/>
                                      </p:to>
                                    </p:set>
                                    <p:anim calcmode="lin" valueType="num">
                                      <p:cBhvr additive="base">
                                        <p:cTn id="272" dur="750" fill="hold"/>
                                        <p:tgtEl>
                                          <p:spTgt spid="314"/>
                                        </p:tgtEl>
                                        <p:attrNameLst>
                                          <p:attrName>ppt_x</p:attrName>
                                        </p:attrNameLst>
                                      </p:cBhvr>
                                      <p:tavLst>
                                        <p:tav tm="0">
                                          <p:val>
                                            <p:strVal val="0-#ppt_w/2"/>
                                          </p:val>
                                        </p:tav>
                                        <p:tav tm="100000">
                                          <p:val>
                                            <p:strVal val="#ppt_x"/>
                                          </p:val>
                                        </p:tav>
                                      </p:tavLst>
                                    </p:anim>
                                    <p:anim calcmode="lin" valueType="num">
                                      <p:cBhvr additive="base">
                                        <p:cTn id="273" dur="750" fill="hold"/>
                                        <p:tgtEl>
                                          <p:spTgt spid="314"/>
                                        </p:tgtEl>
                                        <p:attrNameLst>
                                          <p:attrName>ppt_y</p:attrName>
                                        </p:attrNameLst>
                                      </p:cBhvr>
                                      <p:tavLst>
                                        <p:tav tm="0">
                                          <p:val>
                                            <p:strVal val="1+#ppt_h/2"/>
                                          </p:val>
                                        </p:tav>
                                        <p:tav tm="100000">
                                          <p:val>
                                            <p:strVal val="#ppt_y"/>
                                          </p:val>
                                        </p:tav>
                                      </p:tavLst>
                                    </p:anim>
                                  </p:childTnLst>
                                </p:cTn>
                              </p:par>
                              <p:par>
                                <p:cTn id="274" presetID="2" presetClass="entr" presetSubtype="9" fill="hold" nodeType="withEffect">
                                  <p:stCondLst>
                                    <p:cond delay="0"/>
                                  </p:stCondLst>
                                  <p:childTnLst>
                                    <p:set>
                                      <p:cBhvr>
                                        <p:cTn id="275" dur="1" fill="hold">
                                          <p:stCondLst>
                                            <p:cond delay="0"/>
                                          </p:stCondLst>
                                        </p:cTn>
                                        <p:tgtEl>
                                          <p:spTgt spid="1053"/>
                                        </p:tgtEl>
                                        <p:attrNameLst>
                                          <p:attrName>style.visibility</p:attrName>
                                        </p:attrNameLst>
                                      </p:cBhvr>
                                      <p:to>
                                        <p:strVal val="visible"/>
                                      </p:to>
                                    </p:set>
                                    <p:anim calcmode="lin" valueType="num">
                                      <p:cBhvr additive="base">
                                        <p:cTn id="276" dur="750" fill="hold"/>
                                        <p:tgtEl>
                                          <p:spTgt spid="1053"/>
                                        </p:tgtEl>
                                        <p:attrNameLst>
                                          <p:attrName>ppt_x</p:attrName>
                                        </p:attrNameLst>
                                      </p:cBhvr>
                                      <p:tavLst>
                                        <p:tav tm="0">
                                          <p:val>
                                            <p:strVal val="0-#ppt_w/2"/>
                                          </p:val>
                                        </p:tav>
                                        <p:tav tm="100000">
                                          <p:val>
                                            <p:strVal val="#ppt_x"/>
                                          </p:val>
                                        </p:tav>
                                      </p:tavLst>
                                    </p:anim>
                                    <p:anim calcmode="lin" valueType="num">
                                      <p:cBhvr additive="base">
                                        <p:cTn id="277" dur="750" fill="hold"/>
                                        <p:tgtEl>
                                          <p:spTgt spid="1053"/>
                                        </p:tgtEl>
                                        <p:attrNameLst>
                                          <p:attrName>ppt_y</p:attrName>
                                        </p:attrNameLst>
                                      </p:cBhvr>
                                      <p:tavLst>
                                        <p:tav tm="0">
                                          <p:val>
                                            <p:strVal val="0-#ppt_h/2"/>
                                          </p:val>
                                        </p:tav>
                                        <p:tav tm="100000">
                                          <p:val>
                                            <p:strVal val="#ppt_y"/>
                                          </p:val>
                                        </p:tav>
                                      </p:tavLst>
                                    </p:anim>
                                  </p:childTnLst>
                                </p:cTn>
                              </p:par>
                              <p:par>
                                <p:cTn id="278" presetID="2" presetClass="entr" presetSubtype="9" fill="hold" nodeType="withEffect">
                                  <p:stCondLst>
                                    <p:cond delay="0"/>
                                  </p:stCondLst>
                                  <p:childTnLst>
                                    <p:set>
                                      <p:cBhvr>
                                        <p:cTn id="279" dur="1" fill="hold">
                                          <p:stCondLst>
                                            <p:cond delay="0"/>
                                          </p:stCondLst>
                                        </p:cTn>
                                        <p:tgtEl>
                                          <p:spTgt spid="1064"/>
                                        </p:tgtEl>
                                        <p:attrNameLst>
                                          <p:attrName>style.visibility</p:attrName>
                                        </p:attrNameLst>
                                      </p:cBhvr>
                                      <p:to>
                                        <p:strVal val="visible"/>
                                      </p:to>
                                    </p:set>
                                    <p:anim calcmode="lin" valueType="num">
                                      <p:cBhvr additive="base">
                                        <p:cTn id="280" dur="750" fill="hold"/>
                                        <p:tgtEl>
                                          <p:spTgt spid="1064"/>
                                        </p:tgtEl>
                                        <p:attrNameLst>
                                          <p:attrName>ppt_x</p:attrName>
                                        </p:attrNameLst>
                                      </p:cBhvr>
                                      <p:tavLst>
                                        <p:tav tm="0">
                                          <p:val>
                                            <p:strVal val="0-#ppt_w/2"/>
                                          </p:val>
                                        </p:tav>
                                        <p:tav tm="100000">
                                          <p:val>
                                            <p:strVal val="#ppt_x"/>
                                          </p:val>
                                        </p:tav>
                                      </p:tavLst>
                                    </p:anim>
                                    <p:anim calcmode="lin" valueType="num">
                                      <p:cBhvr additive="base">
                                        <p:cTn id="281" dur="750" fill="hold"/>
                                        <p:tgtEl>
                                          <p:spTgt spid="1064"/>
                                        </p:tgtEl>
                                        <p:attrNameLst>
                                          <p:attrName>ppt_y</p:attrName>
                                        </p:attrNameLst>
                                      </p:cBhvr>
                                      <p:tavLst>
                                        <p:tav tm="0">
                                          <p:val>
                                            <p:strVal val="0-#ppt_h/2"/>
                                          </p:val>
                                        </p:tav>
                                        <p:tav tm="100000">
                                          <p:val>
                                            <p:strVal val="#ppt_y"/>
                                          </p:val>
                                        </p:tav>
                                      </p:tavLst>
                                    </p:anim>
                                  </p:childTnLst>
                                </p:cTn>
                              </p:par>
                              <p:par>
                                <p:cTn id="282" presetID="2" presetClass="entr" presetSubtype="9" fill="hold" nodeType="withEffect">
                                  <p:stCondLst>
                                    <p:cond delay="0"/>
                                  </p:stCondLst>
                                  <p:childTnLst>
                                    <p:set>
                                      <p:cBhvr>
                                        <p:cTn id="283" dur="1" fill="hold">
                                          <p:stCondLst>
                                            <p:cond delay="0"/>
                                          </p:stCondLst>
                                        </p:cTn>
                                        <p:tgtEl>
                                          <p:spTgt spid="1057"/>
                                        </p:tgtEl>
                                        <p:attrNameLst>
                                          <p:attrName>style.visibility</p:attrName>
                                        </p:attrNameLst>
                                      </p:cBhvr>
                                      <p:to>
                                        <p:strVal val="visible"/>
                                      </p:to>
                                    </p:set>
                                    <p:anim calcmode="lin" valueType="num">
                                      <p:cBhvr additive="base">
                                        <p:cTn id="284" dur="750" fill="hold"/>
                                        <p:tgtEl>
                                          <p:spTgt spid="1057"/>
                                        </p:tgtEl>
                                        <p:attrNameLst>
                                          <p:attrName>ppt_x</p:attrName>
                                        </p:attrNameLst>
                                      </p:cBhvr>
                                      <p:tavLst>
                                        <p:tav tm="0">
                                          <p:val>
                                            <p:strVal val="0-#ppt_w/2"/>
                                          </p:val>
                                        </p:tav>
                                        <p:tav tm="100000">
                                          <p:val>
                                            <p:strVal val="#ppt_x"/>
                                          </p:val>
                                        </p:tav>
                                      </p:tavLst>
                                    </p:anim>
                                    <p:anim calcmode="lin" valueType="num">
                                      <p:cBhvr additive="base">
                                        <p:cTn id="285" dur="750" fill="hold"/>
                                        <p:tgtEl>
                                          <p:spTgt spid="1057"/>
                                        </p:tgtEl>
                                        <p:attrNameLst>
                                          <p:attrName>ppt_y</p:attrName>
                                        </p:attrNameLst>
                                      </p:cBhvr>
                                      <p:tavLst>
                                        <p:tav tm="0">
                                          <p:val>
                                            <p:strVal val="0-#ppt_h/2"/>
                                          </p:val>
                                        </p:tav>
                                        <p:tav tm="100000">
                                          <p:val>
                                            <p:strVal val="#ppt_y"/>
                                          </p:val>
                                        </p:tav>
                                      </p:tavLst>
                                    </p:anim>
                                  </p:childTnLst>
                                </p:cTn>
                              </p:par>
                              <p:par>
                                <p:cTn id="286" presetID="2" presetClass="entr" presetSubtype="9" fill="hold" nodeType="withEffect">
                                  <p:stCondLst>
                                    <p:cond delay="0"/>
                                  </p:stCondLst>
                                  <p:childTnLst>
                                    <p:set>
                                      <p:cBhvr>
                                        <p:cTn id="287" dur="1" fill="hold">
                                          <p:stCondLst>
                                            <p:cond delay="0"/>
                                          </p:stCondLst>
                                        </p:cTn>
                                        <p:tgtEl>
                                          <p:spTgt spid="88"/>
                                        </p:tgtEl>
                                        <p:attrNameLst>
                                          <p:attrName>style.visibility</p:attrName>
                                        </p:attrNameLst>
                                      </p:cBhvr>
                                      <p:to>
                                        <p:strVal val="visible"/>
                                      </p:to>
                                    </p:set>
                                    <p:anim calcmode="lin" valueType="num">
                                      <p:cBhvr additive="base">
                                        <p:cTn id="288" dur="750" fill="hold"/>
                                        <p:tgtEl>
                                          <p:spTgt spid="88"/>
                                        </p:tgtEl>
                                        <p:attrNameLst>
                                          <p:attrName>ppt_x</p:attrName>
                                        </p:attrNameLst>
                                      </p:cBhvr>
                                      <p:tavLst>
                                        <p:tav tm="0">
                                          <p:val>
                                            <p:strVal val="0-#ppt_w/2"/>
                                          </p:val>
                                        </p:tav>
                                        <p:tav tm="100000">
                                          <p:val>
                                            <p:strVal val="#ppt_x"/>
                                          </p:val>
                                        </p:tav>
                                      </p:tavLst>
                                    </p:anim>
                                    <p:anim calcmode="lin" valueType="num">
                                      <p:cBhvr additive="base">
                                        <p:cTn id="289" dur="750" fill="hold"/>
                                        <p:tgtEl>
                                          <p:spTgt spid="88"/>
                                        </p:tgtEl>
                                        <p:attrNameLst>
                                          <p:attrName>ppt_y</p:attrName>
                                        </p:attrNameLst>
                                      </p:cBhvr>
                                      <p:tavLst>
                                        <p:tav tm="0">
                                          <p:val>
                                            <p:strVal val="0-#ppt_h/2"/>
                                          </p:val>
                                        </p:tav>
                                        <p:tav tm="100000">
                                          <p:val>
                                            <p:strVal val="#ppt_y"/>
                                          </p:val>
                                        </p:tav>
                                      </p:tavLst>
                                    </p:anim>
                                  </p:childTnLst>
                                </p:cTn>
                              </p:par>
                              <p:par>
                                <p:cTn id="290" presetID="2" presetClass="entr" presetSubtype="12" fill="hold" nodeType="withEffect">
                                  <p:stCondLst>
                                    <p:cond delay="0"/>
                                  </p:stCondLst>
                                  <p:childTnLst>
                                    <p:set>
                                      <p:cBhvr>
                                        <p:cTn id="291" dur="1" fill="hold">
                                          <p:stCondLst>
                                            <p:cond delay="0"/>
                                          </p:stCondLst>
                                        </p:cTn>
                                        <p:tgtEl>
                                          <p:spTgt spid="93"/>
                                        </p:tgtEl>
                                        <p:attrNameLst>
                                          <p:attrName>style.visibility</p:attrName>
                                        </p:attrNameLst>
                                      </p:cBhvr>
                                      <p:to>
                                        <p:strVal val="visible"/>
                                      </p:to>
                                    </p:set>
                                    <p:anim calcmode="lin" valueType="num">
                                      <p:cBhvr additive="base">
                                        <p:cTn id="292" dur="750" fill="hold"/>
                                        <p:tgtEl>
                                          <p:spTgt spid="93"/>
                                        </p:tgtEl>
                                        <p:attrNameLst>
                                          <p:attrName>ppt_x</p:attrName>
                                        </p:attrNameLst>
                                      </p:cBhvr>
                                      <p:tavLst>
                                        <p:tav tm="0">
                                          <p:val>
                                            <p:strVal val="0-#ppt_w/2"/>
                                          </p:val>
                                        </p:tav>
                                        <p:tav tm="100000">
                                          <p:val>
                                            <p:strVal val="#ppt_x"/>
                                          </p:val>
                                        </p:tav>
                                      </p:tavLst>
                                    </p:anim>
                                    <p:anim calcmode="lin" valueType="num">
                                      <p:cBhvr additive="base">
                                        <p:cTn id="293" dur="750" fill="hold"/>
                                        <p:tgtEl>
                                          <p:spTgt spid="93"/>
                                        </p:tgtEl>
                                        <p:attrNameLst>
                                          <p:attrName>ppt_y</p:attrName>
                                        </p:attrNameLst>
                                      </p:cBhvr>
                                      <p:tavLst>
                                        <p:tav tm="0">
                                          <p:val>
                                            <p:strVal val="1+#ppt_h/2"/>
                                          </p:val>
                                        </p:tav>
                                        <p:tav tm="100000">
                                          <p:val>
                                            <p:strVal val="#ppt_y"/>
                                          </p:val>
                                        </p:tav>
                                      </p:tavLst>
                                    </p:anim>
                                  </p:childTnLst>
                                </p:cTn>
                              </p:par>
                              <p:par>
                                <p:cTn id="294" presetID="2" presetClass="entr" presetSubtype="12" fill="hold" nodeType="withEffect">
                                  <p:stCondLst>
                                    <p:cond delay="0"/>
                                  </p:stCondLst>
                                  <p:childTnLst>
                                    <p:set>
                                      <p:cBhvr>
                                        <p:cTn id="295" dur="1" fill="hold">
                                          <p:stCondLst>
                                            <p:cond delay="0"/>
                                          </p:stCondLst>
                                        </p:cTn>
                                        <p:tgtEl>
                                          <p:spTgt spid="1056"/>
                                        </p:tgtEl>
                                        <p:attrNameLst>
                                          <p:attrName>style.visibility</p:attrName>
                                        </p:attrNameLst>
                                      </p:cBhvr>
                                      <p:to>
                                        <p:strVal val="visible"/>
                                      </p:to>
                                    </p:set>
                                    <p:anim calcmode="lin" valueType="num">
                                      <p:cBhvr additive="base">
                                        <p:cTn id="296" dur="750" fill="hold"/>
                                        <p:tgtEl>
                                          <p:spTgt spid="1056"/>
                                        </p:tgtEl>
                                        <p:attrNameLst>
                                          <p:attrName>ppt_x</p:attrName>
                                        </p:attrNameLst>
                                      </p:cBhvr>
                                      <p:tavLst>
                                        <p:tav tm="0">
                                          <p:val>
                                            <p:strVal val="0-#ppt_w/2"/>
                                          </p:val>
                                        </p:tav>
                                        <p:tav tm="100000">
                                          <p:val>
                                            <p:strVal val="#ppt_x"/>
                                          </p:val>
                                        </p:tav>
                                      </p:tavLst>
                                    </p:anim>
                                    <p:anim calcmode="lin" valueType="num">
                                      <p:cBhvr additive="base">
                                        <p:cTn id="297" dur="750" fill="hold"/>
                                        <p:tgtEl>
                                          <p:spTgt spid="1056"/>
                                        </p:tgtEl>
                                        <p:attrNameLst>
                                          <p:attrName>ppt_y</p:attrName>
                                        </p:attrNameLst>
                                      </p:cBhvr>
                                      <p:tavLst>
                                        <p:tav tm="0">
                                          <p:val>
                                            <p:strVal val="1+#ppt_h/2"/>
                                          </p:val>
                                        </p:tav>
                                        <p:tav tm="100000">
                                          <p:val>
                                            <p:strVal val="#ppt_y"/>
                                          </p:val>
                                        </p:tav>
                                      </p:tavLst>
                                    </p:anim>
                                  </p:childTnLst>
                                </p:cTn>
                              </p:par>
                              <p:par>
                                <p:cTn id="298" presetID="2" presetClass="entr" presetSubtype="12" fill="hold" nodeType="withEffect">
                                  <p:stCondLst>
                                    <p:cond delay="0"/>
                                  </p:stCondLst>
                                  <p:childTnLst>
                                    <p:set>
                                      <p:cBhvr>
                                        <p:cTn id="299" dur="1" fill="hold">
                                          <p:stCondLst>
                                            <p:cond delay="0"/>
                                          </p:stCondLst>
                                        </p:cTn>
                                        <p:tgtEl>
                                          <p:spTgt spid="95"/>
                                        </p:tgtEl>
                                        <p:attrNameLst>
                                          <p:attrName>style.visibility</p:attrName>
                                        </p:attrNameLst>
                                      </p:cBhvr>
                                      <p:to>
                                        <p:strVal val="visible"/>
                                      </p:to>
                                    </p:set>
                                    <p:anim calcmode="lin" valueType="num">
                                      <p:cBhvr additive="base">
                                        <p:cTn id="300" dur="750" fill="hold"/>
                                        <p:tgtEl>
                                          <p:spTgt spid="95"/>
                                        </p:tgtEl>
                                        <p:attrNameLst>
                                          <p:attrName>ppt_x</p:attrName>
                                        </p:attrNameLst>
                                      </p:cBhvr>
                                      <p:tavLst>
                                        <p:tav tm="0">
                                          <p:val>
                                            <p:strVal val="0-#ppt_w/2"/>
                                          </p:val>
                                        </p:tav>
                                        <p:tav tm="100000">
                                          <p:val>
                                            <p:strVal val="#ppt_x"/>
                                          </p:val>
                                        </p:tav>
                                      </p:tavLst>
                                    </p:anim>
                                    <p:anim calcmode="lin" valueType="num">
                                      <p:cBhvr additive="base">
                                        <p:cTn id="301" dur="750" fill="hold"/>
                                        <p:tgtEl>
                                          <p:spTgt spid="95"/>
                                        </p:tgtEl>
                                        <p:attrNameLst>
                                          <p:attrName>ppt_y</p:attrName>
                                        </p:attrNameLst>
                                      </p:cBhvr>
                                      <p:tavLst>
                                        <p:tav tm="0">
                                          <p:val>
                                            <p:strVal val="1+#ppt_h/2"/>
                                          </p:val>
                                        </p:tav>
                                        <p:tav tm="100000">
                                          <p:val>
                                            <p:strVal val="#ppt_y"/>
                                          </p:val>
                                        </p:tav>
                                      </p:tavLst>
                                    </p:anim>
                                  </p:childTnLst>
                                </p:cTn>
                              </p:par>
                              <p:par>
                                <p:cTn id="302" presetID="2" presetClass="entr" presetSubtype="9" fill="hold" nodeType="withEffect">
                                  <p:stCondLst>
                                    <p:cond delay="0"/>
                                  </p:stCondLst>
                                  <p:childTnLst>
                                    <p:set>
                                      <p:cBhvr>
                                        <p:cTn id="303" dur="1" fill="hold">
                                          <p:stCondLst>
                                            <p:cond delay="0"/>
                                          </p:stCondLst>
                                        </p:cTn>
                                        <p:tgtEl>
                                          <p:spTgt spid="94"/>
                                        </p:tgtEl>
                                        <p:attrNameLst>
                                          <p:attrName>style.visibility</p:attrName>
                                        </p:attrNameLst>
                                      </p:cBhvr>
                                      <p:to>
                                        <p:strVal val="visible"/>
                                      </p:to>
                                    </p:set>
                                    <p:anim calcmode="lin" valueType="num">
                                      <p:cBhvr additive="base">
                                        <p:cTn id="304" dur="750" fill="hold"/>
                                        <p:tgtEl>
                                          <p:spTgt spid="94"/>
                                        </p:tgtEl>
                                        <p:attrNameLst>
                                          <p:attrName>ppt_x</p:attrName>
                                        </p:attrNameLst>
                                      </p:cBhvr>
                                      <p:tavLst>
                                        <p:tav tm="0">
                                          <p:val>
                                            <p:strVal val="0-#ppt_w/2"/>
                                          </p:val>
                                        </p:tav>
                                        <p:tav tm="100000">
                                          <p:val>
                                            <p:strVal val="#ppt_x"/>
                                          </p:val>
                                        </p:tav>
                                      </p:tavLst>
                                    </p:anim>
                                    <p:anim calcmode="lin" valueType="num">
                                      <p:cBhvr additive="base">
                                        <p:cTn id="305" dur="750" fill="hold"/>
                                        <p:tgtEl>
                                          <p:spTgt spid="94"/>
                                        </p:tgtEl>
                                        <p:attrNameLst>
                                          <p:attrName>ppt_y</p:attrName>
                                        </p:attrNameLst>
                                      </p:cBhvr>
                                      <p:tavLst>
                                        <p:tav tm="0">
                                          <p:val>
                                            <p:strVal val="0-#ppt_h/2"/>
                                          </p:val>
                                        </p:tav>
                                        <p:tav tm="100000">
                                          <p:val>
                                            <p:strVal val="#ppt_y"/>
                                          </p:val>
                                        </p:tav>
                                      </p:tavLst>
                                    </p:anim>
                                  </p:childTnLst>
                                </p:cTn>
                              </p:par>
                              <p:par>
                                <p:cTn id="306" presetID="2" presetClass="entr" presetSubtype="9" fill="hold" nodeType="withEffect">
                                  <p:stCondLst>
                                    <p:cond delay="0"/>
                                  </p:stCondLst>
                                  <p:childTnLst>
                                    <p:set>
                                      <p:cBhvr>
                                        <p:cTn id="307" dur="1" fill="hold">
                                          <p:stCondLst>
                                            <p:cond delay="0"/>
                                          </p:stCondLst>
                                        </p:cTn>
                                        <p:tgtEl>
                                          <p:spTgt spid="87"/>
                                        </p:tgtEl>
                                        <p:attrNameLst>
                                          <p:attrName>style.visibility</p:attrName>
                                        </p:attrNameLst>
                                      </p:cBhvr>
                                      <p:to>
                                        <p:strVal val="visible"/>
                                      </p:to>
                                    </p:set>
                                    <p:anim calcmode="lin" valueType="num">
                                      <p:cBhvr additive="base">
                                        <p:cTn id="308" dur="750" fill="hold"/>
                                        <p:tgtEl>
                                          <p:spTgt spid="87"/>
                                        </p:tgtEl>
                                        <p:attrNameLst>
                                          <p:attrName>ppt_x</p:attrName>
                                        </p:attrNameLst>
                                      </p:cBhvr>
                                      <p:tavLst>
                                        <p:tav tm="0">
                                          <p:val>
                                            <p:strVal val="0-#ppt_w/2"/>
                                          </p:val>
                                        </p:tav>
                                        <p:tav tm="100000">
                                          <p:val>
                                            <p:strVal val="#ppt_x"/>
                                          </p:val>
                                        </p:tav>
                                      </p:tavLst>
                                    </p:anim>
                                    <p:anim calcmode="lin" valueType="num">
                                      <p:cBhvr additive="base">
                                        <p:cTn id="309" dur="750" fill="hold"/>
                                        <p:tgtEl>
                                          <p:spTgt spid="87"/>
                                        </p:tgtEl>
                                        <p:attrNameLst>
                                          <p:attrName>ppt_y</p:attrName>
                                        </p:attrNameLst>
                                      </p:cBhvr>
                                      <p:tavLst>
                                        <p:tav tm="0">
                                          <p:val>
                                            <p:strVal val="0-#ppt_h/2"/>
                                          </p:val>
                                        </p:tav>
                                        <p:tav tm="100000">
                                          <p:val>
                                            <p:strVal val="#ppt_y"/>
                                          </p:val>
                                        </p:tav>
                                      </p:tavLst>
                                    </p:anim>
                                  </p:childTnLst>
                                </p:cTn>
                              </p:par>
                              <p:par>
                                <p:cTn id="310" presetID="2" presetClass="entr" presetSubtype="9" fill="hold" nodeType="withEffect">
                                  <p:stCondLst>
                                    <p:cond delay="0"/>
                                  </p:stCondLst>
                                  <p:childTnLst>
                                    <p:set>
                                      <p:cBhvr>
                                        <p:cTn id="311" dur="1" fill="hold">
                                          <p:stCondLst>
                                            <p:cond delay="0"/>
                                          </p:stCondLst>
                                        </p:cTn>
                                        <p:tgtEl>
                                          <p:spTgt spid="108"/>
                                        </p:tgtEl>
                                        <p:attrNameLst>
                                          <p:attrName>style.visibility</p:attrName>
                                        </p:attrNameLst>
                                      </p:cBhvr>
                                      <p:to>
                                        <p:strVal val="visible"/>
                                      </p:to>
                                    </p:set>
                                    <p:anim calcmode="lin" valueType="num">
                                      <p:cBhvr additive="base">
                                        <p:cTn id="312" dur="750" fill="hold"/>
                                        <p:tgtEl>
                                          <p:spTgt spid="108"/>
                                        </p:tgtEl>
                                        <p:attrNameLst>
                                          <p:attrName>ppt_x</p:attrName>
                                        </p:attrNameLst>
                                      </p:cBhvr>
                                      <p:tavLst>
                                        <p:tav tm="0">
                                          <p:val>
                                            <p:strVal val="0-#ppt_w/2"/>
                                          </p:val>
                                        </p:tav>
                                        <p:tav tm="100000">
                                          <p:val>
                                            <p:strVal val="#ppt_x"/>
                                          </p:val>
                                        </p:tav>
                                      </p:tavLst>
                                    </p:anim>
                                    <p:anim calcmode="lin" valueType="num">
                                      <p:cBhvr additive="base">
                                        <p:cTn id="313" dur="750" fill="hold"/>
                                        <p:tgtEl>
                                          <p:spTgt spid="108"/>
                                        </p:tgtEl>
                                        <p:attrNameLst>
                                          <p:attrName>ppt_y</p:attrName>
                                        </p:attrNameLst>
                                      </p:cBhvr>
                                      <p:tavLst>
                                        <p:tav tm="0">
                                          <p:val>
                                            <p:strVal val="0-#ppt_h/2"/>
                                          </p:val>
                                        </p:tav>
                                        <p:tav tm="100000">
                                          <p:val>
                                            <p:strVal val="#ppt_y"/>
                                          </p:val>
                                        </p:tav>
                                      </p:tavLst>
                                    </p:anim>
                                  </p:childTnLst>
                                </p:cTn>
                              </p:par>
                              <p:par>
                                <p:cTn id="314" presetID="2" presetClass="entr" presetSubtype="9" fill="hold" nodeType="withEffect">
                                  <p:stCondLst>
                                    <p:cond delay="0"/>
                                  </p:stCondLst>
                                  <p:childTnLst>
                                    <p:set>
                                      <p:cBhvr>
                                        <p:cTn id="315" dur="1" fill="hold">
                                          <p:stCondLst>
                                            <p:cond delay="0"/>
                                          </p:stCondLst>
                                        </p:cTn>
                                        <p:tgtEl>
                                          <p:spTgt spid="106"/>
                                        </p:tgtEl>
                                        <p:attrNameLst>
                                          <p:attrName>style.visibility</p:attrName>
                                        </p:attrNameLst>
                                      </p:cBhvr>
                                      <p:to>
                                        <p:strVal val="visible"/>
                                      </p:to>
                                    </p:set>
                                    <p:anim calcmode="lin" valueType="num">
                                      <p:cBhvr additive="base">
                                        <p:cTn id="316" dur="750" fill="hold"/>
                                        <p:tgtEl>
                                          <p:spTgt spid="106"/>
                                        </p:tgtEl>
                                        <p:attrNameLst>
                                          <p:attrName>ppt_x</p:attrName>
                                        </p:attrNameLst>
                                      </p:cBhvr>
                                      <p:tavLst>
                                        <p:tav tm="0">
                                          <p:val>
                                            <p:strVal val="0-#ppt_w/2"/>
                                          </p:val>
                                        </p:tav>
                                        <p:tav tm="100000">
                                          <p:val>
                                            <p:strVal val="#ppt_x"/>
                                          </p:val>
                                        </p:tav>
                                      </p:tavLst>
                                    </p:anim>
                                    <p:anim calcmode="lin" valueType="num">
                                      <p:cBhvr additive="base">
                                        <p:cTn id="317" dur="750" fill="hold"/>
                                        <p:tgtEl>
                                          <p:spTgt spid="106"/>
                                        </p:tgtEl>
                                        <p:attrNameLst>
                                          <p:attrName>ppt_y</p:attrName>
                                        </p:attrNameLst>
                                      </p:cBhvr>
                                      <p:tavLst>
                                        <p:tav tm="0">
                                          <p:val>
                                            <p:strVal val="0-#ppt_h/2"/>
                                          </p:val>
                                        </p:tav>
                                        <p:tav tm="100000">
                                          <p:val>
                                            <p:strVal val="#ppt_y"/>
                                          </p:val>
                                        </p:tav>
                                      </p:tavLst>
                                    </p:anim>
                                  </p:childTnLst>
                                </p:cTn>
                              </p:par>
                              <p:par>
                                <p:cTn id="318" presetID="2" presetClass="entr" presetSubtype="9" fill="hold" nodeType="withEffect">
                                  <p:stCondLst>
                                    <p:cond delay="0"/>
                                  </p:stCondLst>
                                  <p:childTnLst>
                                    <p:set>
                                      <p:cBhvr>
                                        <p:cTn id="319" dur="1" fill="hold">
                                          <p:stCondLst>
                                            <p:cond delay="0"/>
                                          </p:stCondLst>
                                        </p:cTn>
                                        <p:tgtEl>
                                          <p:spTgt spid="114"/>
                                        </p:tgtEl>
                                        <p:attrNameLst>
                                          <p:attrName>style.visibility</p:attrName>
                                        </p:attrNameLst>
                                      </p:cBhvr>
                                      <p:to>
                                        <p:strVal val="visible"/>
                                      </p:to>
                                    </p:set>
                                    <p:anim calcmode="lin" valueType="num">
                                      <p:cBhvr additive="base">
                                        <p:cTn id="320" dur="750" fill="hold"/>
                                        <p:tgtEl>
                                          <p:spTgt spid="114"/>
                                        </p:tgtEl>
                                        <p:attrNameLst>
                                          <p:attrName>ppt_x</p:attrName>
                                        </p:attrNameLst>
                                      </p:cBhvr>
                                      <p:tavLst>
                                        <p:tav tm="0">
                                          <p:val>
                                            <p:strVal val="0-#ppt_w/2"/>
                                          </p:val>
                                        </p:tav>
                                        <p:tav tm="100000">
                                          <p:val>
                                            <p:strVal val="#ppt_x"/>
                                          </p:val>
                                        </p:tav>
                                      </p:tavLst>
                                    </p:anim>
                                    <p:anim calcmode="lin" valueType="num">
                                      <p:cBhvr additive="base">
                                        <p:cTn id="321" dur="750" fill="hold"/>
                                        <p:tgtEl>
                                          <p:spTgt spid="114"/>
                                        </p:tgtEl>
                                        <p:attrNameLst>
                                          <p:attrName>ppt_y</p:attrName>
                                        </p:attrNameLst>
                                      </p:cBhvr>
                                      <p:tavLst>
                                        <p:tav tm="0">
                                          <p:val>
                                            <p:strVal val="0-#ppt_h/2"/>
                                          </p:val>
                                        </p:tav>
                                        <p:tav tm="100000">
                                          <p:val>
                                            <p:strVal val="#ppt_y"/>
                                          </p:val>
                                        </p:tav>
                                      </p:tavLst>
                                    </p:anim>
                                  </p:childTnLst>
                                </p:cTn>
                              </p:par>
                              <p:par>
                                <p:cTn id="322" presetID="2" presetClass="entr" presetSubtype="9" fill="hold" nodeType="withEffect">
                                  <p:stCondLst>
                                    <p:cond delay="0"/>
                                  </p:stCondLst>
                                  <p:childTnLst>
                                    <p:set>
                                      <p:cBhvr>
                                        <p:cTn id="323" dur="1" fill="hold">
                                          <p:stCondLst>
                                            <p:cond delay="0"/>
                                          </p:stCondLst>
                                        </p:cTn>
                                        <p:tgtEl>
                                          <p:spTgt spid="118"/>
                                        </p:tgtEl>
                                        <p:attrNameLst>
                                          <p:attrName>style.visibility</p:attrName>
                                        </p:attrNameLst>
                                      </p:cBhvr>
                                      <p:to>
                                        <p:strVal val="visible"/>
                                      </p:to>
                                    </p:set>
                                    <p:anim calcmode="lin" valueType="num">
                                      <p:cBhvr additive="base">
                                        <p:cTn id="324" dur="750" fill="hold"/>
                                        <p:tgtEl>
                                          <p:spTgt spid="118"/>
                                        </p:tgtEl>
                                        <p:attrNameLst>
                                          <p:attrName>ppt_x</p:attrName>
                                        </p:attrNameLst>
                                      </p:cBhvr>
                                      <p:tavLst>
                                        <p:tav tm="0">
                                          <p:val>
                                            <p:strVal val="0-#ppt_w/2"/>
                                          </p:val>
                                        </p:tav>
                                        <p:tav tm="100000">
                                          <p:val>
                                            <p:strVal val="#ppt_x"/>
                                          </p:val>
                                        </p:tav>
                                      </p:tavLst>
                                    </p:anim>
                                    <p:anim calcmode="lin" valueType="num">
                                      <p:cBhvr additive="base">
                                        <p:cTn id="325" dur="750" fill="hold"/>
                                        <p:tgtEl>
                                          <p:spTgt spid="118"/>
                                        </p:tgtEl>
                                        <p:attrNameLst>
                                          <p:attrName>ppt_y</p:attrName>
                                        </p:attrNameLst>
                                      </p:cBhvr>
                                      <p:tavLst>
                                        <p:tav tm="0">
                                          <p:val>
                                            <p:strVal val="0-#ppt_h/2"/>
                                          </p:val>
                                        </p:tav>
                                        <p:tav tm="100000">
                                          <p:val>
                                            <p:strVal val="#ppt_y"/>
                                          </p:val>
                                        </p:tav>
                                      </p:tavLst>
                                    </p:anim>
                                  </p:childTnLst>
                                </p:cTn>
                              </p:par>
                              <p:par>
                                <p:cTn id="326" presetID="2" presetClass="entr" presetSubtype="9" fill="hold" nodeType="withEffect">
                                  <p:stCondLst>
                                    <p:cond delay="0"/>
                                  </p:stCondLst>
                                  <p:childTnLst>
                                    <p:set>
                                      <p:cBhvr>
                                        <p:cTn id="327" dur="1" fill="hold">
                                          <p:stCondLst>
                                            <p:cond delay="0"/>
                                          </p:stCondLst>
                                        </p:cTn>
                                        <p:tgtEl>
                                          <p:spTgt spid="115"/>
                                        </p:tgtEl>
                                        <p:attrNameLst>
                                          <p:attrName>style.visibility</p:attrName>
                                        </p:attrNameLst>
                                      </p:cBhvr>
                                      <p:to>
                                        <p:strVal val="visible"/>
                                      </p:to>
                                    </p:set>
                                    <p:anim calcmode="lin" valueType="num">
                                      <p:cBhvr additive="base">
                                        <p:cTn id="328" dur="750" fill="hold"/>
                                        <p:tgtEl>
                                          <p:spTgt spid="115"/>
                                        </p:tgtEl>
                                        <p:attrNameLst>
                                          <p:attrName>ppt_x</p:attrName>
                                        </p:attrNameLst>
                                      </p:cBhvr>
                                      <p:tavLst>
                                        <p:tav tm="0">
                                          <p:val>
                                            <p:strVal val="0-#ppt_w/2"/>
                                          </p:val>
                                        </p:tav>
                                        <p:tav tm="100000">
                                          <p:val>
                                            <p:strVal val="#ppt_x"/>
                                          </p:val>
                                        </p:tav>
                                      </p:tavLst>
                                    </p:anim>
                                    <p:anim calcmode="lin" valueType="num">
                                      <p:cBhvr additive="base">
                                        <p:cTn id="329" dur="750" fill="hold"/>
                                        <p:tgtEl>
                                          <p:spTgt spid="115"/>
                                        </p:tgtEl>
                                        <p:attrNameLst>
                                          <p:attrName>ppt_y</p:attrName>
                                        </p:attrNameLst>
                                      </p:cBhvr>
                                      <p:tavLst>
                                        <p:tav tm="0">
                                          <p:val>
                                            <p:strVal val="0-#ppt_h/2"/>
                                          </p:val>
                                        </p:tav>
                                        <p:tav tm="100000">
                                          <p:val>
                                            <p:strVal val="#ppt_y"/>
                                          </p:val>
                                        </p:tav>
                                      </p:tavLst>
                                    </p:anim>
                                  </p:childTnLst>
                                </p:cTn>
                              </p:par>
                              <p:par>
                                <p:cTn id="330" presetID="2" presetClass="entr" presetSubtype="9" fill="hold" nodeType="withEffect">
                                  <p:stCondLst>
                                    <p:cond delay="0"/>
                                  </p:stCondLst>
                                  <p:childTnLst>
                                    <p:set>
                                      <p:cBhvr>
                                        <p:cTn id="331" dur="1" fill="hold">
                                          <p:stCondLst>
                                            <p:cond delay="0"/>
                                          </p:stCondLst>
                                        </p:cTn>
                                        <p:tgtEl>
                                          <p:spTgt spid="116"/>
                                        </p:tgtEl>
                                        <p:attrNameLst>
                                          <p:attrName>style.visibility</p:attrName>
                                        </p:attrNameLst>
                                      </p:cBhvr>
                                      <p:to>
                                        <p:strVal val="visible"/>
                                      </p:to>
                                    </p:set>
                                    <p:anim calcmode="lin" valueType="num">
                                      <p:cBhvr additive="base">
                                        <p:cTn id="332" dur="750" fill="hold"/>
                                        <p:tgtEl>
                                          <p:spTgt spid="116"/>
                                        </p:tgtEl>
                                        <p:attrNameLst>
                                          <p:attrName>ppt_x</p:attrName>
                                        </p:attrNameLst>
                                      </p:cBhvr>
                                      <p:tavLst>
                                        <p:tav tm="0">
                                          <p:val>
                                            <p:strVal val="0-#ppt_w/2"/>
                                          </p:val>
                                        </p:tav>
                                        <p:tav tm="100000">
                                          <p:val>
                                            <p:strVal val="#ppt_x"/>
                                          </p:val>
                                        </p:tav>
                                      </p:tavLst>
                                    </p:anim>
                                    <p:anim calcmode="lin" valueType="num">
                                      <p:cBhvr additive="base">
                                        <p:cTn id="333" dur="750" fill="hold"/>
                                        <p:tgtEl>
                                          <p:spTgt spid="116"/>
                                        </p:tgtEl>
                                        <p:attrNameLst>
                                          <p:attrName>ppt_y</p:attrName>
                                        </p:attrNameLst>
                                      </p:cBhvr>
                                      <p:tavLst>
                                        <p:tav tm="0">
                                          <p:val>
                                            <p:strVal val="0-#ppt_h/2"/>
                                          </p:val>
                                        </p:tav>
                                        <p:tav tm="100000">
                                          <p:val>
                                            <p:strVal val="#ppt_y"/>
                                          </p:val>
                                        </p:tav>
                                      </p:tavLst>
                                    </p:anim>
                                  </p:childTnLst>
                                </p:cTn>
                              </p:par>
                              <p:par>
                                <p:cTn id="334" presetID="2" presetClass="entr" presetSubtype="9" fill="hold" nodeType="withEffect">
                                  <p:stCondLst>
                                    <p:cond delay="0"/>
                                  </p:stCondLst>
                                  <p:childTnLst>
                                    <p:set>
                                      <p:cBhvr>
                                        <p:cTn id="335" dur="1" fill="hold">
                                          <p:stCondLst>
                                            <p:cond delay="0"/>
                                          </p:stCondLst>
                                        </p:cTn>
                                        <p:tgtEl>
                                          <p:spTgt spid="123"/>
                                        </p:tgtEl>
                                        <p:attrNameLst>
                                          <p:attrName>style.visibility</p:attrName>
                                        </p:attrNameLst>
                                      </p:cBhvr>
                                      <p:to>
                                        <p:strVal val="visible"/>
                                      </p:to>
                                    </p:set>
                                    <p:anim calcmode="lin" valueType="num">
                                      <p:cBhvr additive="base">
                                        <p:cTn id="336" dur="750" fill="hold"/>
                                        <p:tgtEl>
                                          <p:spTgt spid="123"/>
                                        </p:tgtEl>
                                        <p:attrNameLst>
                                          <p:attrName>ppt_x</p:attrName>
                                        </p:attrNameLst>
                                      </p:cBhvr>
                                      <p:tavLst>
                                        <p:tav tm="0">
                                          <p:val>
                                            <p:strVal val="0-#ppt_w/2"/>
                                          </p:val>
                                        </p:tav>
                                        <p:tav tm="100000">
                                          <p:val>
                                            <p:strVal val="#ppt_x"/>
                                          </p:val>
                                        </p:tav>
                                      </p:tavLst>
                                    </p:anim>
                                    <p:anim calcmode="lin" valueType="num">
                                      <p:cBhvr additive="base">
                                        <p:cTn id="337" dur="750" fill="hold"/>
                                        <p:tgtEl>
                                          <p:spTgt spid="123"/>
                                        </p:tgtEl>
                                        <p:attrNameLst>
                                          <p:attrName>ppt_y</p:attrName>
                                        </p:attrNameLst>
                                      </p:cBhvr>
                                      <p:tavLst>
                                        <p:tav tm="0">
                                          <p:val>
                                            <p:strVal val="0-#ppt_h/2"/>
                                          </p:val>
                                        </p:tav>
                                        <p:tav tm="100000">
                                          <p:val>
                                            <p:strVal val="#ppt_y"/>
                                          </p:val>
                                        </p:tav>
                                      </p:tavLst>
                                    </p:anim>
                                  </p:childTnLst>
                                </p:cTn>
                              </p:par>
                              <p:par>
                                <p:cTn id="338" presetID="2" presetClass="entr" presetSubtype="9" fill="hold" nodeType="withEffect">
                                  <p:stCondLst>
                                    <p:cond delay="0"/>
                                  </p:stCondLst>
                                  <p:childTnLst>
                                    <p:set>
                                      <p:cBhvr>
                                        <p:cTn id="339" dur="1" fill="hold">
                                          <p:stCondLst>
                                            <p:cond delay="0"/>
                                          </p:stCondLst>
                                        </p:cTn>
                                        <p:tgtEl>
                                          <p:spTgt spid="122"/>
                                        </p:tgtEl>
                                        <p:attrNameLst>
                                          <p:attrName>style.visibility</p:attrName>
                                        </p:attrNameLst>
                                      </p:cBhvr>
                                      <p:to>
                                        <p:strVal val="visible"/>
                                      </p:to>
                                    </p:set>
                                    <p:anim calcmode="lin" valueType="num">
                                      <p:cBhvr additive="base">
                                        <p:cTn id="340" dur="750" fill="hold"/>
                                        <p:tgtEl>
                                          <p:spTgt spid="122"/>
                                        </p:tgtEl>
                                        <p:attrNameLst>
                                          <p:attrName>ppt_x</p:attrName>
                                        </p:attrNameLst>
                                      </p:cBhvr>
                                      <p:tavLst>
                                        <p:tav tm="0">
                                          <p:val>
                                            <p:strVal val="0-#ppt_w/2"/>
                                          </p:val>
                                        </p:tav>
                                        <p:tav tm="100000">
                                          <p:val>
                                            <p:strVal val="#ppt_x"/>
                                          </p:val>
                                        </p:tav>
                                      </p:tavLst>
                                    </p:anim>
                                    <p:anim calcmode="lin" valueType="num">
                                      <p:cBhvr additive="base">
                                        <p:cTn id="341" dur="750" fill="hold"/>
                                        <p:tgtEl>
                                          <p:spTgt spid="122"/>
                                        </p:tgtEl>
                                        <p:attrNameLst>
                                          <p:attrName>ppt_y</p:attrName>
                                        </p:attrNameLst>
                                      </p:cBhvr>
                                      <p:tavLst>
                                        <p:tav tm="0">
                                          <p:val>
                                            <p:strVal val="0-#ppt_h/2"/>
                                          </p:val>
                                        </p:tav>
                                        <p:tav tm="100000">
                                          <p:val>
                                            <p:strVal val="#ppt_y"/>
                                          </p:val>
                                        </p:tav>
                                      </p:tavLst>
                                    </p:anim>
                                  </p:childTnLst>
                                </p:cTn>
                              </p:par>
                              <p:par>
                                <p:cTn id="342" presetID="2" presetClass="entr" presetSubtype="9" fill="hold" nodeType="withEffect">
                                  <p:stCondLst>
                                    <p:cond delay="0"/>
                                  </p:stCondLst>
                                  <p:childTnLst>
                                    <p:set>
                                      <p:cBhvr>
                                        <p:cTn id="343" dur="1" fill="hold">
                                          <p:stCondLst>
                                            <p:cond delay="0"/>
                                          </p:stCondLst>
                                        </p:cTn>
                                        <p:tgtEl>
                                          <p:spTgt spid="135"/>
                                        </p:tgtEl>
                                        <p:attrNameLst>
                                          <p:attrName>style.visibility</p:attrName>
                                        </p:attrNameLst>
                                      </p:cBhvr>
                                      <p:to>
                                        <p:strVal val="visible"/>
                                      </p:to>
                                    </p:set>
                                    <p:anim calcmode="lin" valueType="num">
                                      <p:cBhvr additive="base">
                                        <p:cTn id="344" dur="750" fill="hold"/>
                                        <p:tgtEl>
                                          <p:spTgt spid="135"/>
                                        </p:tgtEl>
                                        <p:attrNameLst>
                                          <p:attrName>ppt_x</p:attrName>
                                        </p:attrNameLst>
                                      </p:cBhvr>
                                      <p:tavLst>
                                        <p:tav tm="0">
                                          <p:val>
                                            <p:strVal val="0-#ppt_w/2"/>
                                          </p:val>
                                        </p:tav>
                                        <p:tav tm="100000">
                                          <p:val>
                                            <p:strVal val="#ppt_x"/>
                                          </p:val>
                                        </p:tav>
                                      </p:tavLst>
                                    </p:anim>
                                    <p:anim calcmode="lin" valueType="num">
                                      <p:cBhvr additive="base">
                                        <p:cTn id="345" dur="750" fill="hold"/>
                                        <p:tgtEl>
                                          <p:spTgt spid="135"/>
                                        </p:tgtEl>
                                        <p:attrNameLst>
                                          <p:attrName>ppt_y</p:attrName>
                                        </p:attrNameLst>
                                      </p:cBhvr>
                                      <p:tavLst>
                                        <p:tav tm="0">
                                          <p:val>
                                            <p:strVal val="0-#ppt_h/2"/>
                                          </p:val>
                                        </p:tav>
                                        <p:tav tm="100000">
                                          <p:val>
                                            <p:strVal val="#ppt_y"/>
                                          </p:val>
                                        </p:tav>
                                      </p:tavLst>
                                    </p:anim>
                                  </p:childTnLst>
                                </p:cTn>
                              </p:par>
                              <p:par>
                                <p:cTn id="346" presetID="2" presetClass="entr" presetSubtype="9" fill="hold" nodeType="withEffect">
                                  <p:stCondLst>
                                    <p:cond delay="0"/>
                                  </p:stCondLst>
                                  <p:childTnLst>
                                    <p:set>
                                      <p:cBhvr>
                                        <p:cTn id="347" dur="1" fill="hold">
                                          <p:stCondLst>
                                            <p:cond delay="0"/>
                                          </p:stCondLst>
                                        </p:cTn>
                                        <p:tgtEl>
                                          <p:spTgt spid="113"/>
                                        </p:tgtEl>
                                        <p:attrNameLst>
                                          <p:attrName>style.visibility</p:attrName>
                                        </p:attrNameLst>
                                      </p:cBhvr>
                                      <p:to>
                                        <p:strVal val="visible"/>
                                      </p:to>
                                    </p:set>
                                    <p:anim calcmode="lin" valueType="num">
                                      <p:cBhvr additive="base">
                                        <p:cTn id="348" dur="750" fill="hold"/>
                                        <p:tgtEl>
                                          <p:spTgt spid="113"/>
                                        </p:tgtEl>
                                        <p:attrNameLst>
                                          <p:attrName>ppt_x</p:attrName>
                                        </p:attrNameLst>
                                      </p:cBhvr>
                                      <p:tavLst>
                                        <p:tav tm="0">
                                          <p:val>
                                            <p:strVal val="0-#ppt_w/2"/>
                                          </p:val>
                                        </p:tav>
                                        <p:tav tm="100000">
                                          <p:val>
                                            <p:strVal val="#ppt_x"/>
                                          </p:val>
                                        </p:tav>
                                      </p:tavLst>
                                    </p:anim>
                                    <p:anim calcmode="lin" valueType="num">
                                      <p:cBhvr additive="base">
                                        <p:cTn id="349" dur="750" fill="hold"/>
                                        <p:tgtEl>
                                          <p:spTgt spid="113"/>
                                        </p:tgtEl>
                                        <p:attrNameLst>
                                          <p:attrName>ppt_y</p:attrName>
                                        </p:attrNameLst>
                                      </p:cBhvr>
                                      <p:tavLst>
                                        <p:tav tm="0">
                                          <p:val>
                                            <p:strVal val="0-#ppt_h/2"/>
                                          </p:val>
                                        </p:tav>
                                        <p:tav tm="100000">
                                          <p:val>
                                            <p:strVal val="#ppt_y"/>
                                          </p:val>
                                        </p:tav>
                                      </p:tavLst>
                                    </p:anim>
                                  </p:childTnLst>
                                </p:cTn>
                              </p:par>
                              <p:par>
                                <p:cTn id="350" presetID="2" presetClass="entr" presetSubtype="9" fill="hold" nodeType="withEffect">
                                  <p:stCondLst>
                                    <p:cond delay="0"/>
                                  </p:stCondLst>
                                  <p:childTnLst>
                                    <p:set>
                                      <p:cBhvr>
                                        <p:cTn id="351" dur="1" fill="hold">
                                          <p:stCondLst>
                                            <p:cond delay="0"/>
                                          </p:stCondLst>
                                        </p:cTn>
                                        <p:tgtEl>
                                          <p:spTgt spid="101"/>
                                        </p:tgtEl>
                                        <p:attrNameLst>
                                          <p:attrName>style.visibility</p:attrName>
                                        </p:attrNameLst>
                                      </p:cBhvr>
                                      <p:to>
                                        <p:strVal val="visible"/>
                                      </p:to>
                                    </p:set>
                                    <p:anim calcmode="lin" valueType="num">
                                      <p:cBhvr additive="base">
                                        <p:cTn id="352" dur="750" fill="hold"/>
                                        <p:tgtEl>
                                          <p:spTgt spid="101"/>
                                        </p:tgtEl>
                                        <p:attrNameLst>
                                          <p:attrName>ppt_x</p:attrName>
                                        </p:attrNameLst>
                                      </p:cBhvr>
                                      <p:tavLst>
                                        <p:tav tm="0">
                                          <p:val>
                                            <p:strVal val="0-#ppt_w/2"/>
                                          </p:val>
                                        </p:tav>
                                        <p:tav tm="100000">
                                          <p:val>
                                            <p:strVal val="#ppt_x"/>
                                          </p:val>
                                        </p:tav>
                                      </p:tavLst>
                                    </p:anim>
                                    <p:anim calcmode="lin" valueType="num">
                                      <p:cBhvr additive="base">
                                        <p:cTn id="353" dur="750" fill="hold"/>
                                        <p:tgtEl>
                                          <p:spTgt spid="101"/>
                                        </p:tgtEl>
                                        <p:attrNameLst>
                                          <p:attrName>ppt_y</p:attrName>
                                        </p:attrNameLst>
                                      </p:cBhvr>
                                      <p:tavLst>
                                        <p:tav tm="0">
                                          <p:val>
                                            <p:strVal val="0-#ppt_h/2"/>
                                          </p:val>
                                        </p:tav>
                                        <p:tav tm="100000">
                                          <p:val>
                                            <p:strVal val="#ppt_y"/>
                                          </p:val>
                                        </p:tav>
                                      </p:tavLst>
                                    </p:anim>
                                  </p:childTnLst>
                                </p:cTn>
                              </p:par>
                              <p:par>
                                <p:cTn id="354" presetID="2" presetClass="entr" presetSubtype="9" fill="hold" nodeType="withEffect">
                                  <p:stCondLst>
                                    <p:cond delay="0"/>
                                  </p:stCondLst>
                                  <p:childTnLst>
                                    <p:set>
                                      <p:cBhvr>
                                        <p:cTn id="355" dur="1" fill="hold">
                                          <p:stCondLst>
                                            <p:cond delay="0"/>
                                          </p:stCondLst>
                                        </p:cTn>
                                        <p:tgtEl>
                                          <p:spTgt spid="1043"/>
                                        </p:tgtEl>
                                        <p:attrNameLst>
                                          <p:attrName>style.visibility</p:attrName>
                                        </p:attrNameLst>
                                      </p:cBhvr>
                                      <p:to>
                                        <p:strVal val="visible"/>
                                      </p:to>
                                    </p:set>
                                    <p:anim calcmode="lin" valueType="num">
                                      <p:cBhvr additive="base">
                                        <p:cTn id="356" dur="750" fill="hold"/>
                                        <p:tgtEl>
                                          <p:spTgt spid="1043"/>
                                        </p:tgtEl>
                                        <p:attrNameLst>
                                          <p:attrName>ppt_x</p:attrName>
                                        </p:attrNameLst>
                                      </p:cBhvr>
                                      <p:tavLst>
                                        <p:tav tm="0">
                                          <p:val>
                                            <p:strVal val="0-#ppt_w/2"/>
                                          </p:val>
                                        </p:tav>
                                        <p:tav tm="100000">
                                          <p:val>
                                            <p:strVal val="#ppt_x"/>
                                          </p:val>
                                        </p:tav>
                                      </p:tavLst>
                                    </p:anim>
                                    <p:anim calcmode="lin" valueType="num">
                                      <p:cBhvr additive="base">
                                        <p:cTn id="357" dur="750" fill="hold"/>
                                        <p:tgtEl>
                                          <p:spTgt spid="1043"/>
                                        </p:tgtEl>
                                        <p:attrNameLst>
                                          <p:attrName>ppt_y</p:attrName>
                                        </p:attrNameLst>
                                      </p:cBhvr>
                                      <p:tavLst>
                                        <p:tav tm="0">
                                          <p:val>
                                            <p:strVal val="0-#ppt_h/2"/>
                                          </p:val>
                                        </p:tav>
                                        <p:tav tm="100000">
                                          <p:val>
                                            <p:strVal val="#ppt_y"/>
                                          </p:val>
                                        </p:tav>
                                      </p:tavLst>
                                    </p:anim>
                                  </p:childTnLst>
                                </p:cTn>
                              </p:par>
                              <p:par>
                                <p:cTn id="358" presetID="2" presetClass="entr" presetSubtype="9" fill="hold" nodeType="withEffect">
                                  <p:stCondLst>
                                    <p:cond delay="0"/>
                                  </p:stCondLst>
                                  <p:childTnLst>
                                    <p:set>
                                      <p:cBhvr>
                                        <p:cTn id="359" dur="1" fill="hold">
                                          <p:stCondLst>
                                            <p:cond delay="0"/>
                                          </p:stCondLst>
                                        </p:cTn>
                                        <p:tgtEl>
                                          <p:spTgt spid="1039"/>
                                        </p:tgtEl>
                                        <p:attrNameLst>
                                          <p:attrName>style.visibility</p:attrName>
                                        </p:attrNameLst>
                                      </p:cBhvr>
                                      <p:to>
                                        <p:strVal val="visible"/>
                                      </p:to>
                                    </p:set>
                                    <p:anim calcmode="lin" valueType="num">
                                      <p:cBhvr additive="base">
                                        <p:cTn id="360" dur="750" fill="hold"/>
                                        <p:tgtEl>
                                          <p:spTgt spid="1039"/>
                                        </p:tgtEl>
                                        <p:attrNameLst>
                                          <p:attrName>ppt_x</p:attrName>
                                        </p:attrNameLst>
                                      </p:cBhvr>
                                      <p:tavLst>
                                        <p:tav tm="0">
                                          <p:val>
                                            <p:strVal val="0-#ppt_w/2"/>
                                          </p:val>
                                        </p:tav>
                                        <p:tav tm="100000">
                                          <p:val>
                                            <p:strVal val="#ppt_x"/>
                                          </p:val>
                                        </p:tav>
                                      </p:tavLst>
                                    </p:anim>
                                    <p:anim calcmode="lin" valueType="num">
                                      <p:cBhvr additive="base">
                                        <p:cTn id="361" dur="750" fill="hold"/>
                                        <p:tgtEl>
                                          <p:spTgt spid="1039"/>
                                        </p:tgtEl>
                                        <p:attrNameLst>
                                          <p:attrName>ppt_y</p:attrName>
                                        </p:attrNameLst>
                                      </p:cBhvr>
                                      <p:tavLst>
                                        <p:tav tm="0">
                                          <p:val>
                                            <p:strVal val="0-#ppt_h/2"/>
                                          </p:val>
                                        </p:tav>
                                        <p:tav tm="100000">
                                          <p:val>
                                            <p:strVal val="#ppt_y"/>
                                          </p:val>
                                        </p:tav>
                                      </p:tavLst>
                                    </p:anim>
                                  </p:childTnLst>
                                </p:cTn>
                              </p:par>
                              <p:par>
                                <p:cTn id="362" presetID="2" presetClass="entr" presetSubtype="9" fill="hold" nodeType="withEffect">
                                  <p:stCondLst>
                                    <p:cond delay="0"/>
                                  </p:stCondLst>
                                  <p:childTnLst>
                                    <p:set>
                                      <p:cBhvr>
                                        <p:cTn id="363" dur="1" fill="hold">
                                          <p:stCondLst>
                                            <p:cond delay="0"/>
                                          </p:stCondLst>
                                        </p:cTn>
                                        <p:tgtEl>
                                          <p:spTgt spid="1051"/>
                                        </p:tgtEl>
                                        <p:attrNameLst>
                                          <p:attrName>style.visibility</p:attrName>
                                        </p:attrNameLst>
                                      </p:cBhvr>
                                      <p:to>
                                        <p:strVal val="visible"/>
                                      </p:to>
                                    </p:set>
                                    <p:anim calcmode="lin" valueType="num">
                                      <p:cBhvr additive="base">
                                        <p:cTn id="364" dur="750" fill="hold"/>
                                        <p:tgtEl>
                                          <p:spTgt spid="1051"/>
                                        </p:tgtEl>
                                        <p:attrNameLst>
                                          <p:attrName>ppt_x</p:attrName>
                                        </p:attrNameLst>
                                      </p:cBhvr>
                                      <p:tavLst>
                                        <p:tav tm="0">
                                          <p:val>
                                            <p:strVal val="0-#ppt_w/2"/>
                                          </p:val>
                                        </p:tav>
                                        <p:tav tm="100000">
                                          <p:val>
                                            <p:strVal val="#ppt_x"/>
                                          </p:val>
                                        </p:tav>
                                      </p:tavLst>
                                    </p:anim>
                                    <p:anim calcmode="lin" valueType="num">
                                      <p:cBhvr additive="base">
                                        <p:cTn id="365" dur="750" fill="hold"/>
                                        <p:tgtEl>
                                          <p:spTgt spid="1051"/>
                                        </p:tgtEl>
                                        <p:attrNameLst>
                                          <p:attrName>ppt_y</p:attrName>
                                        </p:attrNameLst>
                                      </p:cBhvr>
                                      <p:tavLst>
                                        <p:tav tm="0">
                                          <p:val>
                                            <p:strVal val="0-#ppt_h/2"/>
                                          </p:val>
                                        </p:tav>
                                        <p:tav tm="100000">
                                          <p:val>
                                            <p:strVal val="#ppt_y"/>
                                          </p:val>
                                        </p:tav>
                                      </p:tavLst>
                                    </p:anim>
                                  </p:childTnLst>
                                </p:cTn>
                              </p:par>
                              <p:par>
                                <p:cTn id="366" presetID="2" presetClass="entr" presetSubtype="9" fill="hold" nodeType="withEffect">
                                  <p:stCondLst>
                                    <p:cond delay="0"/>
                                  </p:stCondLst>
                                  <p:childTnLst>
                                    <p:set>
                                      <p:cBhvr>
                                        <p:cTn id="367" dur="1" fill="hold">
                                          <p:stCondLst>
                                            <p:cond delay="0"/>
                                          </p:stCondLst>
                                        </p:cTn>
                                        <p:tgtEl>
                                          <p:spTgt spid="1054"/>
                                        </p:tgtEl>
                                        <p:attrNameLst>
                                          <p:attrName>style.visibility</p:attrName>
                                        </p:attrNameLst>
                                      </p:cBhvr>
                                      <p:to>
                                        <p:strVal val="visible"/>
                                      </p:to>
                                    </p:set>
                                    <p:anim calcmode="lin" valueType="num">
                                      <p:cBhvr additive="base">
                                        <p:cTn id="368" dur="750" fill="hold"/>
                                        <p:tgtEl>
                                          <p:spTgt spid="1054"/>
                                        </p:tgtEl>
                                        <p:attrNameLst>
                                          <p:attrName>ppt_x</p:attrName>
                                        </p:attrNameLst>
                                      </p:cBhvr>
                                      <p:tavLst>
                                        <p:tav tm="0">
                                          <p:val>
                                            <p:strVal val="0-#ppt_w/2"/>
                                          </p:val>
                                        </p:tav>
                                        <p:tav tm="100000">
                                          <p:val>
                                            <p:strVal val="#ppt_x"/>
                                          </p:val>
                                        </p:tav>
                                      </p:tavLst>
                                    </p:anim>
                                    <p:anim calcmode="lin" valueType="num">
                                      <p:cBhvr additive="base">
                                        <p:cTn id="369" dur="750" fill="hold"/>
                                        <p:tgtEl>
                                          <p:spTgt spid="1054"/>
                                        </p:tgtEl>
                                        <p:attrNameLst>
                                          <p:attrName>ppt_y</p:attrName>
                                        </p:attrNameLst>
                                      </p:cBhvr>
                                      <p:tavLst>
                                        <p:tav tm="0">
                                          <p:val>
                                            <p:strVal val="0-#ppt_h/2"/>
                                          </p:val>
                                        </p:tav>
                                        <p:tav tm="100000">
                                          <p:val>
                                            <p:strVal val="#ppt_y"/>
                                          </p:val>
                                        </p:tav>
                                      </p:tavLst>
                                    </p:anim>
                                  </p:childTnLst>
                                </p:cTn>
                              </p:par>
                              <p:par>
                                <p:cTn id="370" presetID="2" presetClass="entr" presetSubtype="9" fill="hold" nodeType="withEffect">
                                  <p:stCondLst>
                                    <p:cond delay="0"/>
                                  </p:stCondLst>
                                  <p:childTnLst>
                                    <p:set>
                                      <p:cBhvr>
                                        <p:cTn id="371" dur="1" fill="hold">
                                          <p:stCondLst>
                                            <p:cond delay="0"/>
                                          </p:stCondLst>
                                        </p:cTn>
                                        <p:tgtEl>
                                          <p:spTgt spid="1046"/>
                                        </p:tgtEl>
                                        <p:attrNameLst>
                                          <p:attrName>style.visibility</p:attrName>
                                        </p:attrNameLst>
                                      </p:cBhvr>
                                      <p:to>
                                        <p:strVal val="visible"/>
                                      </p:to>
                                    </p:set>
                                    <p:anim calcmode="lin" valueType="num">
                                      <p:cBhvr additive="base">
                                        <p:cTn id="372" dur="750" fill="hold"/>
                                        <p:tgtEl>
                                          <p:spTgt spid="1046"/>
                                        </p:tgtEl>
                                        <p:attrNameLst>
                                          <p:attrName>ppt_x</p:attrName>
                                        </p:attrNameLst>
                                      </p:cBhvr>
                                      <p:tavLst>
                                        <p:tav tm="0">
                                          <p:val>
                                            <p:strVal val="0-#ppt_w/2"/>
                                          </p:val>
                                        </p:tav>
                                        <p:tav tm="100000">
                                          <p:val>
                                            <p:strVal val="#ppt_x"/>
                                          </p:val>
                                        </p:tav>
                                      </p:tavLst>
                                    </p:anim>
                                    <p:anim calcmode="lin" valueType="num">
                                      <p:cBhvr additive="base">
                                        <p:cTn id="373" dur="750" fill="hold"/>
                                        <p:tgtEl>
                                          <p:spTgt spid="1046"/>
                                        </p:tgtEl>
                                        <p:attrNameLst>
                                          <p:attrName>ppt_y</p:attrName>
                                        </p:attrNameLst>
                                      </p:cBhvr>
                                      <p:tavLst>
                                        <p:tav tm="0">
                                          <p:val>
                                            <p:strVal val="0-#ppt_h/2"/>
                                          </p:val>
                                        </p:tav>
                                        <p:tav tm="100000">
                                          <p:val>
                                            <p:strVal val="#ppt_y"/>
                                          </p:val>
                                        </p:tav>
                                      </p:tavLst>
                                    </p:anim>
                                  </p:childTnLst>
                                </p:cTn>
                              </p:par>
                              <p:par>
                                <p:cTn id="374" presetID="2" presetClass="entr" presetSubtype="12" fill="hold" nodeType="withEffect">
                                  <p:stCondLst>
                                    <p:cond delay="0"/>
                                  </p:stCondLst>
                                  <p:childTnLst>
                                    <p:set>
                                      <p:cBhvr>
                                        <p:cTn id="375" dur="1" fill="hold">
                                          <p:stCondLst>
                                            <p:cond delay="0"/>
                                          </p:stCondLst>
                                        </p:cTn>
                                        <p:tgtEl>
                                          <p:spTgt spid="1047"/>
                                        </p:tgtEl>
                                        <p:attrNameLst>
                                          <p:attrName>style.visibility</p:attrName>
                                        </p:attrNameLst>
                                      </p:cBhvr>
                                      <p:to>
                                        <p:strVal val="visible"/>
                                      </p:to>
                                    </p:set>
                                    <p:anim calcmode="lin" valueType="num">
                                      <p:cBhvr additive="base">
                                        <p:cTn id="376" dur="750" fill="hold"/>
                                        <p:tgtEl>
                                          <p:spTgt spid="1047"/>
                                        </p:tgtEl>
                                        <p:attrNameLst>
                                          <p:attrName>ppt_x</p:attrName>
                                        </p:attrNameLst>
                                      </p:cBhvr>
                                      <p:tavLst>
                                        <p:tav tm="0">
                                          <p:val>
                                            <p:strVal val="0-#ppt_w/2"/>
                                          </p:val>
                                        </p:tav>
                                        <p:tav tm="100000">
                                          <p:val>
                                            <p:strVal val="#ppt_x"/>
                                          </p:val>
                                        </p:tav>
                                      </p:tavLst>
                                    </p:anim>
                                    <p:anim calcmode="lin" valueType="num">
                                      <p:cBhvr additive="base">
                                        <p:cTn id="377" dur="750" fill="hold"/>
                                        <p:tgtEl>
                                          <p:spTgt spid="1047"/>
                                        </p:tgtEl>
                                        <p:attrNameLst>
                                          <p:attrName>ppt_y</p:attrName>
                                        </p:attrNameLst>
                                      </p:cBhvr>
                                      <p:tavLst>
                                        <p:tav tm="0">
                                          <p:val>
                                            <p:strVal val="1+#ppt_h/2"/>
                                          </p:val>
                                        </p:tav>
                                        <p:tav tm="100000">
                                          <p:val>
                                            <p:strVal val="#ppt_y"/>
                                          </p:val>
                                        </p:tav>
                                      </p:tavLst>
                                    </p:anim>
                                  </p:childTnLst>
                                </p:cTn>
                              </p:par>
                              <p:par>
                                <p:cTn id="378" presetID="2" presetClass="entr" presetSubtype="12" fill="hold" nodeType="withEffect">
                                  <p:stCondLst>
                                    <p:cond delay="0"/>
                                  </p:stCondLst>
                                  <p:childTnLst>
                                    <p:set>
                                      <p:cBhvr>
                                        <p:cTn id="379" dur="1" fill="hold">
                                          <p:stCondLst>
                                            <p:cond delay="0"/>
                                          </p:stCondLst>
                                        </p:cTn>
                                        <p:tgtEl>
                                          <p:spTgt spid="1040"/>
                                        </p:tgtEl>
                                        <p:attrNameLst>
                                          <p:attrName>style.visibility</p:attrName>
                                        </p:attrNameLst>
                                      </p:cBhvr>
                                      <p:to>
                                        <p:strVal val="visible"/>
                                      </p:to>
                                    </p:set>
                                    <p:anim calcmode="lin" valueType="num">
                                      <p:cBhvr additive="base">
                                        <p:cTn id="380" dur="750" fill="hold"/>
                                        <p:tgtEl>
                                          <p:spTgt spid="1040"/>
                                        </p:tgtEl>
                                        <p:attrNameLst>
                                          <p:attrName>ppt_x</p:attrName>
                                        </p:attrNameLst>
                                      </p:cBhvr>
                                      <p:tavLst>
                                        <p:tav tm="0">
                                          <p:val>
                                            <p:strVal val="0-#ppt_w/2"/>
                                          </p:val>
                                        </p:tav>
                                        <p:tav tm="100000">
                                          <p:val>
                                            <p:strVal val="#ppt_x"/>
                                          </p:val>
                                        </p:tav>
                                      </p:tavLst>
                                    </p:anim>
                                    <p:anim calcmode="lin" valueType="num">
                                      <p:cBhvr additive="base">
                                        <p:cTn id="381" dur="750" fill="hold"/>
                                        <p:tgtEl>
                                          <p:spTgt spid="1040"/>
                                        </p:tgtEl>
                                        <p:attrNameLst>
                                          <p:attrName>ppt_y</p:attrName>
                                        </p:attrNameLst>
                                      </p:cBhvr>
                                      <p:tavLst>
                                        <p:tav tm="0">
                                          <p:val>
                                            <p:strVal val="1+#ppt_h/2"/>
                                          </p:val>
                                        </p:tav>
                                        <p:tav tm="100000">
                                          <p:val>
                                            <p:strVal val="#ppt_y"/>
                                          </p:val>
                                        </p:tav>
                                      </p:tavLst>
                                    </p:anim>
                                  </p:childTnLst>
                                </p:cTn>
                              </p:par>
                              <p:par>
                                <p:cTn id="382" presetID="2" presetClass="entr" presetSubtype="12" fill="hold" nodeType="withEffect">
                                  <p:stCondLst>
                                    <p:cond delay="0"/>
                                  </p:stCondLst>
                                  <p:childTnLst>
                                    <p:set>
                                      <p:cBhvr>
                                        <p:cTn id="383" dur="1" fill="hold">
                                          <p:stCondLst>
                                            <p:cond delay="0"/>
                                          </p:stCondLst>
                                        </p:cTn>
                                        <p:tgtEl>
                                          <p:spTgt spid="1049"/>
                                        </p:tgtEl>
                                        <p:attrNameLst>
                                          <p:attrName>style.visibility</p:attrName>
                                        </p:attrNameLst>
                                      </p:cBhvr>
                                      <p:to>
                                        <p:strVal val="visible"/>
                                      </p:to>
                                    </p:set>
                                    <p:anim calcmode="lin" valueType="num">
                                      <p:cBhvr additive="base">
                                        <p:cTn id="384" dur="750" fill="hold"/>
                                        <p:tgtEl>
                                          <p:spTgt spid="1049"/>
                                        </p:tgtEl>
                                        <p:attrNameLst>
                                          <p:attrName>ppt_x</p:attrName>
                                        </p:attrNameLst>
                                      </p:cBhvr>
                                      <p:tavLst>
                                        <p:tav tm="0">
                                          <p:val>
                                            <p:strVal val="0-#ppt_w/2"/>
                                          </p:val>
                                        </p:tav>
                                        <p:tav tm="100000">
                                          <p:val>
                                            <p:strVal val="#ppt_x"/>
                                          </p:val>
                                        </p:tav>
                                      </p:tavLst>
                                    </p:anim>
                                    <p:anim calcmode="lin" valueType="num">
                                      <p:cBhvr additive="base">
                                        <p:cTn id="385" dur="750" fill="hold"/>
                                        <p:tgtEl>
                                          <p:spTgt spid="1049"/>
                                        </p:tgtEl>
                                        <p:attrNameLst>
                                          <p:attrName>ppt_y</p:attrName>
                                        </p:attrNameLst>
                                      </p:cBhvr>
                                      <p:tavLst>
                                        <p:tav tm="0">
                                          <p:val>
                                            <p:strVal val="1+#ppt_h/2"/>
                                          </p:val>
                                        </p:tav>
                                        <p:tav tm="100000">
                                          <p:val>
                                            <p:strVal val="#ppt_y"/>
                                          </p:val>
                                        </p:tav>
                                      </p:tavLst>
                                    </p:anim>
                                  </p:childTnLst>
                                </p:cTn>
                              </p:par>
                              <p:par>
                                <p:cTn id="386" presetID="2" presetClass="entr" presetSubtype="12" fill="hold" nodeType="withEffect">
                                  <p:stCondLst>
                                    <p:cond delay="0"/>
                                  </p:stCondLst>
                                  <p:childTnLst>
                                    <p:set>
                                      <p:cBhvr>
                                        <p:cTn id="387" dur="1" fill="hold">
                                          <p:stCondLst>
                                            <p:cond delay="0"/>
                                          </p:stCondLst>
                                        </p:cTn>
                                        <p:tgtEl>
                                          <p:spTgt spid="90"/>
                                        </p:tgtEl>
                                        <p:attrNameLst>
                                          <p:attrName>style.visibility</p:attrName>
                                        </p:attrNameLst>
                                      </p:cBhvr>
                                      <p:to>
                                        <p:strVal val="visible"/>
                                      </p:to>
                                    </p:set>
                                    <p:anim calcmode="lin" valueType="num">
                                      <p:cBhvr additive="base">
                                        <p:cTn id="388" dur="750" fill="hold"/>
                                        <p:tgtEl>
                                          <p:spTgt spid="90"/>
                                        </p:tgtEl>
                                        <p:attrNameLst>
                                          <p:attrName>ppt_x</p:attrName>
                                        </p:attrNameLst>
                                      </p:cBhvr>
                                      <p:tavLst>
                                        <p:tav tm="0">
                                          <p:val>
                                            <p:strVal val="0-#ppt_w/2"/>
                                          </p:val>
                                        </p:tav>
                                        <p:tav tm="100000">
                                          <p:val>
                                            <p:strVal val="#ppt_x"/>
                                          </p:val>
                                        </p:tav>
                                      </p:tavLst>
                                    </p:anim>
                                    <p:anim calcmode="lin" valueType="num">
                                      <p:cBhvr additive="base">
                                        <p:cTn id="389" dur="750" fill="hold"/>
                                        <p:tgtEl>
                                          <p:spTgt spid="90"/>
                                        </p:tgtEl>
                                        <p:attrNameLst>
                                          <p:attrName>ppt_y</p:attrName>
                                        </p:attrNameLst>
                                      </p:cBhvr>
                                      <p:tavLst>
                                        <p:tav tm="0">
                                          <p:val>
                                            <p:strVal val="1+#ppt_h/2"/>
                                          </p:val>
                                        </p:tav>
                                        <p:tav tm="100000">
                                          <p:val>
                                            <p:strVal val="#ppt_y"/>
                                          </p:val>
                                        </p:tav>
                                      </p:tavLst>
                                    </p:anim>
                                  </p:childTnLst>
                                </p:cTn>
                              </p:par>
                              <p:par>
                                <p:cTn id="390" presetID="2" presetClass="entr" presetSubtype="12" fill="hold" nodeType="withEffect">
                                  <p:stCondLst>
                                    <p:cond delay="0"/>
                                  </p:stCondLst>
                                  <p:childTnLst>
                                    <p:set>
                                      <p:cBhvr>
                                        <p:cTn id="391" dur="1" fill="hold">
                                          <p:stCondLst>
                                            <p:cond delay="0"/>
                                          </p:stCondLst>
                                        </p:cTn>
                                        <p:tgtEl>
                                          <p:spTgt spid="96"/>
                                        </p:tgtEl>
                                        <p:attrNameLst>
                                          <p:attrName>style.visibility</p:attrName>
                                        </p:attrNameLst>
                                      </p:cBhvr>
                                      <p:to>
                                        <p:strVal val="visible"/>
                                      </p:to>
                                    </p:set>
                                    <p:anim calcmode="lin" valueType="num">
                                      <p:cBhvr additive="base">
                                        <p:cTn id="392" dur="750" fill="hold"/>
                                        <p:tgtEl>
                                          <p:spTgt spid="96"/>
                                        </p:tgtEl>
                                        <p:attrNameLst>
                                          <p:attrName>ppt_x</p:attrName>
                                        </p:attrNameLst>
                                      </p:cBhvr>
                                      <p:tavLst>
                                        <p:tav tm="0">
                                          <p:val>
                                            <p:strVal val="0-#ppt_w/2"/>
                                          </p:val>
                                        </p:tav>
                                        <p:tav tm="100000">
                                          <p:val>
                                            <p:strVal val="#ppt_x"/>
                                          </p:val>
                                        </p:tav>
                                      </p:tavLst>
                                    </p:anim>
                                    <p:anim calcmode="lin" valueType="num">
                                      <p:cBhvr additive="base">
                                        <p:cTn id="393" dur="750" fill="hold"/>
                                        <p:tgtEl>
                                          <p:spTgt spid="96"/>
                                        </p:tgtEl>
                                        <p:attrNameLst>
                                          <p:attrName>ppt_y</p:attrName>
                                        </p:attrNameLst>
                                      </p:cBhvr>
                                      <p:tavLst>
                                        <p:tav tm="0">
                                          <p:val>
                                            <p:strVal val="1+#ppt_h/2"/>
                                          </p:val>
                                        </p:tav>
                                        <p:tav tm="100000">
                                          <p:val>
                                            <p:strVal val="#ppt_y"/>
                                          </p:val>
                                        </p:tav>
                                      </p:tavLst>
                                    </p:anim>
                                  </p:childTnLst>
                                </p:cTn>
                              </p:par>
                              <p:par>
                                <p:cTn id="394" presetID="2" presetClass="entr" presetSubtype="9" fill="hold" nodeType="withEffect">
                                  <p:stCondLst>
                                    <p:cond delay="0"/>
                                  </p:stCondLst>
                                  <p:childTnLst>
                                    <p:set>
                                      <p:cBhvr>
                                        <p:cTn id="395" dur="1" fill="hold">
                                          <p:stCondLst>
                                            <p:cond delay="0"/>
                                          </p:stCondLst>
                                        </p:cTn>
                                        <p:tgtEl>
                                          <p:spTgt spid="107"/>
                                        </p:tgtEl>
                                        <p:attrNameLst>
                                          <p:attrName>style.visibility</p:attrName>
                                        </p:attrNameLst>
                                      </p:cBhvr>
                                      <p:to>
                                        <p:strVal val="visible"/>
                                      </p:to>
                                    </p:set>
                                    <p:anim calcmode="lin" valueType="num">
                                      <p:cBhvr additive="base">
                                        <p:cTn id="396" dur="750" fill="hold"/>
                                        <p:tgtEl>
                                          <p:spTgt spid="107"/>
                                        </p:tgtEl>
                                        <p:attrNameLst>
                                          <p:attrName>ppt_x</p:attrName>
                                        </p:attrNameLst>
                                      </p:cBhvr>
                                      <p:tavLst>
                                        <p:tav tm="0">
                                          <p:val>
                                            <p:strVal val="0-#ppt_w/2"/>
                                          </p:val>
                                        </p:tav>
                                        <p:tav tm="100000">
                                          <p:val>
                                            <p:strVal val="#ppt_x"/>
                                          </p:val>
                                        </p:tav>
                                      </p:tavLst>
                                    </p:anim>
                                    <p:anim calcmode="lin" valueType="num">
                                      <p:cBhvr additive="base">
                                        <p:cTn id="397" dur="750" fill="hold"/>
                                        <p:tgtEl>
                                          <p:spTgt spid="107"/>
                                        </p:tgtEl>
                                        <p:attrNameLst>
                                          <p:attrName>ppt_y</p:attrName>
                                        </p:attrNameLst>
                                      </p:cBhvr>
                                      <p:tavLst>
                                        <p:tav tm="0">
                                          <p:val>
                                            <p:strVal val="0-#ppt_h/2"/>
                                          </p:val>
                                        </p:tav>
                                        <p:tav tm="100000">
                                          <p:val>
                                            <p:strVal val="#ppt_y"/>
                                          </p:val>
                                        </p:tav>
                                      </p:tavLst>
                                    </p:anim>
                                  </p:childTnLst>
                                </p:cTn>
                              </p:par>
                              <p:par>
                                <p:cTn id="398" presetID="2" presetClass="entr" presetSubtype="9" fill="hold" nodeType="withEffect">
                                  <p:stCondLst>
                                    <p:cond delay="0"/>
                                  </p:stCondLst>
                                  <p:childTnLst>
                                    <p:set>
                                      <p:cBhvr>
                                        <p:cTn id="399" dur="1" fill="hold">
                                          <p:stCondLst>
                                            <p:cond delay="0"/>
                                          </p:stCondLst>
                                        </p:cTn>
                                        <p:tgtEl>
                                          <p:spTgt spid="1062"/>
                                        </p:tgtEl>
                                        <p:attrNameLst>
                                          <p:attrName>style.visibility</p:attrName>
                                        </p:attrNameLst>
                                      </p:cBhvr>
                                      <p:to>
                                        <p:strVal val="visible"/>
                                      </p:to>
                                    </p:set>
                                    <p:anim calcmode="lin" valueType="num">
                                      <p:cBhvr additive="base">
                                        <p:cTn id="400" dur="750" fill="hold"/>
                                        <p:tgtEl>
                                          <p:spTgt spid="1062"/>
                                        </p:tgtEl>
                                        <p:attrNameLst>
                                          <p:attrName>ppt_x</p:attrName>
                                        </p:attrNameLst>
                                      </p:cBhvr>
                                      <p:tavLst>
                                        <p:tav tm="0">
                                          <p:val>
                                            <p:strVal val="0-#ppt_w/2"/>
                                          </p:val>
                                        </p:tav>
                                        <p:tav tm="100000">
                                          <p:val>
                                            <p:strVal val="#ppt_x"/>
                                          </p:val>
                                        </p:tav>
                                      </p:tavLst>
                                    </p:anim>
                                    <p:anim calcmode="lin" valueType="num">
                                      <p:cBhvr additive="base">
                                        <p:cTn id="401" dur="750" fill="hold"/>
                                        <p:tgtEl>
                                          <p:spTgt spid="1062"/>
                                        </p:tgtEl>
                                        <p:attrNameLst>
                                          <p:attrName>ppt_y</p:attrName>
                                        </p:attrNameLst>
                                      </p:cBhvr>
                                      <p:tavLst>
                                        <p:tav tm="0">
                                          <p:val>
                                            <p:strVal val="0-#ppt_h/2"/>
                                          </p:val>
                                        </p:tav>
                                        <p:tav tm="100000">
                                          <p:val>
                                            <p:strVal val="#ppt_y"/>
                                          </p:val>
                                        </p:tav>
                                      </p:tavLst>
                                    </p:anim>
                                  </p:childTnLst>
                                </p:cTn>
                              </p:par>
                              <p:par>
                                <p:cTn id="402" presetID="2" presetClass="entr" presetSubtype="9" fill="hold" nodeType="withEffect">
                                  <p:stCondLst>
                                    <p:cond delay="0"/>
                                  </p:stCondLst>
                                  <p:childTnLst>
                                    <p:set>
                                      <p:cBhvr>
                                        <p:cTn id="403" dur="1" fill="hold">
                                          <p:stCondLst>
                                            <p:cond delay="0"/>
                                          </p:stCondLst>
                                        </p:cTn>
                                        <p:tgtEl>
                                          <p:spTgt spid="1038"/>
                                        </p:tgtEl>
                                        <p:attrNameLst>
                                          <p:attrName>style.visibility</p:attrName>
                                        </p:attrNameLst>
                                      </p:cBhvr>
                                      <p:to>
                                        <p:strVal val="visible"/>
                                      </p:to>
                                    </p:set>
                                    <p:anim calcmode="lin" valueType="num">
                                      <p:cBhvr additive="base">
                                        <p:cTn id="404" dur="750" fill="hold"/>
                                        <p:tgtEl>
                                          <p:spTgt spid="1038"/>
                                        </p:tgtEl>
                                        <p:attrNameLst>
                                          <p:attrName>ppt_x</p:attrName>
                                        </p:attrNameLst>
                                      </p:cBhvr>
                                      <p:tavLst>
                                        <p:tav tm="0">
                                          <p:val>
                                            <p:strVal val="0-#ppt_w/2"/>
                                          </p:val>
                                        </p:tav>
                                        <p:tav tm="100000">
                                          <p:val>
                                            <p:strVal val="#ppt_x"/>
                                          </p:val>
                                        </p:tav>
                                      </p:tavLst>
                                    </p:anim>
                                    <p:anim calcmode="lin" valueType="num">
                                      <p:cBhvr additive="base">
                                        <p:cTn id="405" dur="750" fill="hold"/>
                                        <p:tgtEl>
                                          <p:spTgt spid="1038"/>
                                        </p:tgtEl>
                                        <p:attrNameLst>
                                          <p:attrName>ppt_y</p:attrName>
                                        </p:attrNameLst>
                                      </p:cBhvr>
                                      <p:tavLst>
                                        <p:tav tm="0">
                                          <p:val>
                                            <p:strVal val="0-#ppt_h/2"/>
                                          </p:val>
                                        </p:tav>
                                        <p:tav tm="100000">
                                          <p:val>
                                            <p:strVal val="#ppt_y"/>
                                          </p:val>
                                        </p:tav>
                                      </p:tavLst>
                                    </p:anim>
                                  </p:childTnLst>
                                </p:cTn>
                              </p:par>
                              <p:par>
                                <p:cTn id="406" presetID="2" presetClass="entr" presetSubtype="9" fill="hold" nodeType="withEffect">
                                  <p:stCondLst>
                                    <p:cond delay="0"/>
                                  </p:stCondLst>
                                  <p:childTnLst>
                                    <p:set>
                                      <p:cBhvr>
                                        <p:cTn id="407" dur="1" fill="hold">
                                          <p:stCondLst>
                                            <p:cond delay="0"/>
                                          </p:stCondLst>
                                        </p:cTn>
                                        <p:tgtEl>
                                          <p:spTgt spid="109"/>
                                        </p:tgtEl>
                                        <p:attrNameLst>
                                          <p:attrName>style.visibility</p:attrName>
                                        </p:attrNameLst>
                                      </p:cBhvr>
                                      <p:to>
                                        <p:strVal val="visible"/>
                                      </p:to>
                                    </p:set>
                                    <p:anim calcmode="lin" valueType="num">
                                      <p:cBhvr additive="base">
                                        <p:cTn id="408" dur="750" fill="hold"/>
                                        <p:tgtEl>
                                          <p:spTgt spid="109"/>
                                        </p:tgtEl>
                                        <p:attrNameLst>
                                          <p:attrName>ppt_x</p:attrName>
                                        </p:attrNameLst>
                                      </p:cBhvr>
                                      <p:tavLst>
                                        <p:tav tm="0">
                                          <p:val>
                                            <p:strVal val="0-#ppt_w/2"/>
                                          </p:val>
                                        </p:tav>
                                        <p:tav tm="100000">
                                          <p:val>
                                            <p:strVal val="#ppt_x"/>
                                          </p:val>
                                        </p:tav>
                                      </p:tavLst>
                                    </p:anim>
                                    <p:anim calcmode="lin" valueType="num">
                                      <p:cBhvr additive="base">
                                        <p:cTn id="409" dur="750" fill="hold"/>
                                        <p:tgtEl>
                                          <p:spTgt spid="109"/>
                                        </p:tgtEl>
                                        <p:attrNameLst>
                                          <p:attrName>ppt_y</p:attrName>
                                        </p:attrNameLst>
                                      </p:cBhvr>
                                      <p:tavLst>
                                        <p:tav tm="0">
                                          <p:val>
                                            <p:strVal val="0-#ppt_h/2"/>
                                          </p:val>
                                        </p:tav>
                                        <p:tav tm="100000">
                                          <p:val>
                                            <p:strVal val="#ppt_y"/>
                                          </p:val>
                                        </p:tav>
                                      </p:tavLst>
                                    </p:anim>
                                  </p:childTnLst>
                                </p:cTn>
                              </p:par>
                              <p:par>
                                <p:cTn id="410" presetID="2" presetClass="entr" presetSubtype="9" fill="hold" nodeType="withEffect">
                                  <p:stCondLst>
                                    <p:cond delay="0"/>
                                  </p:stCondLst>
                                  <p:childTnLst>
                                    <p:set>
                                      <p:cBhvr>
                                        <p:cTn id="411" dur="1" fill="hold">
                                          <p:stCondLst>
                                            <p:cond delay="0"/>
                                          </p:stCondLst>
                                        </p:cTn>
                                        <p:tgtEl>
                                          <p:spTgt spid="124"/>
                                        </p:tgtEl>
                                        <p:attrNameLst>
                                          <p:attrName>style.visibility</p:attrName>
                                        </p:attrNameLst>
                                      </p:cBhvr>
                                      <p:to>
                                        <p:strVal val="visible"/>
                                      </p:to>
                                    </p:set>
                                    <p:anim calcmode="lin" valueType="num">
                                      <p:cBhvr additive="base">
                                        <p:cTn id="412" dur="750" fill="hold"/>
                                        <p:tgtEl>
                                          <p:spTgt spid="124"/>
                                        </p:tgtEl>
                                        <p:attrNameLst>
                                          <p:attrName>ppt_x</p:attrName>
                                        </p:attrNameLst>
                                      </p:cBhvr>
                                      <p:tavLst>
                                        <p:tav tm="0">
                                          <p:val>
                                            <p:strVal val="0-#ppt_w/2"/>
                                          </p:val>
                                        </p:tav>
                                        <p:tav tm="100000">
                                          <p:val>
                                            <p:strVal val="#ppt_x"/>
                                          </p:val>
                                        </p:tav>
                                      </p:tavLst>
                                    </p:anim>
                                    <p:anim calcmode="lin" valueType="num">
                                      <p:cBhvr additive="base">
                                        <p:cTn id="413" dur="750" fill="hold"/>
                                        <p:tgtEl>
                                          <p:spTgt spid="124"/>
                                        </p:tgtEl>
                                        <p:attrNameLst>
                                          <p:attrName>ppt_y</p:attrName>
                                        </p:attrNameLst>
                                      </p:cBhvr>
                                      <p:tavLst>
                                        <p:tav tm="0">
                                          <p:val>
                                            <p:strVal val="0-#ppt_h/2"/>
                                          </p:val>
                                        </p:tav>
                                        <p:tav tm="100000">
                                          <p:val>
                                            <p:strVal val="#ppt_y"/>
                                          </p:val>
                                        </p:tav>
                                      </p:tavLst>
                                    </p:anim>
                                  </p:childTnLst>
                                </p:cTn>
                              </p:par>
                              <p:par>
                                <p:cTn id="414" presetID="10" presetClass="entr" presetSubtype="0" fill="hold" grpId="0" nodeType="withEffect">
                                  <p:stCondLst>
                                    <p:cond delay="0"/>
                                  </p:stCondLst>
                                  <p:childTnLst>
                                    <p:set>
                                      <p:cBhvr>
                                        <p:cTn id="415" dur="1" fill="hold">
                                          <p:stCondLst>
                                            <p:cond delay="0"/>
                                          </p:stCondLst>
                                        </p:cTn>
                                        <p:tgtEl>
                                          <p:spTgt spid="329"/>
                                        </p:tgtEl>
                                        <p:attrNameLst>
                                          <p:attrName>style.visibility</p:attrName>
                                        </p:attrNameLst>
                                      </p:cBhvr>
                                      <p:to>
                                        <p:strVal val="visible"/>
                                      </p:to>
                                    </p:set>
                                    <p:animEffect transition="in" filter="fade">
                                      <p:cBhvr>
                                        <p:cTn id="416" dur="500"/>
                                        <p:tgtEl>
                                          <p:spTgt spid="329"/>
                                        </p:tgtEl>
                                      </p:cBhvr>
                                    </p:animEffect>
                                  </p:childTnLst>
                                </p:cTn>
                              </p:par>
                            </p:childTnLst>
                          </p:cTn>
                        </p:par>
                        <p:par>
                          <p:cTn id="417" fill="hold">
                            <p:stCondLst>
                              <p:cond delay="12950"/>
                            </p:stCondLst>
                            <p:childTnLst>
                              <p:par>
                                <p:cTn id="418" presetID="10" presetClass="exit" presetSubtype="0" fill="hold" grpId="1" nodeType="afterEffect">
                                  <p:stCondLst>
                                    <p:cond delay="0"/>
                                  </p:stCondLst>
                                  <p:childTnLst>
                                    <p:animEffect transition="out" filter="fade">
                                      <p:cBhvr>
                                        <p:cTn id="419" dur="500"/>
                                        <p:tgtEl>
                                          <p:spTgt spid="329"/>
                                        </p:tgtEl>
                                      </p:cBhvr>
                                    </p:animEffect>
                                    <p:set>
                                      <p:cBhvr>
                                        <p:cTn id="420" dur="1" fill="hold">
                                          <p:stCondLst>
                                            <p:cond delay="499"/>
                                          </p:stCondLst>
                                        </p:cTn>
                                        <p:tgtEl>
                                          <p:spTgt spid="329"/>
                                        </p:tgtEl>
                                        <p:attrNameLst>
                                          <p:attrName>style.visibility</p:attrName>
                                        </p:attrNameLst>
                                      </p:cBhvr>
                                      <p:to>
                                        <p:strVal val="hidden"/>
                                      </p:to>
                                    </p:set>
                                  </p:childTnLst>
                                </p:cTn>
                              </p:par>
                              <p:par>
                                <p:cTn id="421" presetID="2" presetClass="entr" presetSubtype="1" fill="hold" nodeType="withEffect">
                                  <p:stCondLst>
                                    <p:cond delay="0"/>
                                  </p:stCondLst>
                                  <p:childTnLst>
                                    <p:set>
                                      <p:cBhvr>
                                        <p:cTn id="422" dur="1" fill="hold">
                                          <p:stCondLst>
                                            <p:cond delay="0"/>
                                          </p:stCondLst>
                                        </p:cTn>
                                        <p:tgtEl>
                                          <p:spTgt spid="129"/>
                                        </p:tgtEl>
                                        <p:attrNameLst>
                                          <p:attrName>style.visibility</p:attrName>
                                        </p:attrNameLst>
                                      </p:cBhvr>
                                      <p:to>
                                        <p:strVal val="visible"/>
                                      </p:to>
                                    </p:set>
                                    <p:anim calcmode="lin" valueType="num">
                                      <p:cBhvr additive="base">
                                        <p:cTn id="423" dur="550" fill="hold"/>
                                        <p:tgtEl>
                                          <p:spTgt spid="129"/>
                                        </p:tgtEl>
                                        <p:attrNameLst>
                                          <p:attrName>ppt_x</p:attrName>
                                        </p:attrNameLst>
                                      </p:cBhvr>
                                      <p:tavLst>
                                        <p:tav tm="0">
                                          <p:val>
                                            <p:strVal val="#ppt_x"/>
                                          </p:val>
                                        </p:tav>
                                        <p:tav tm="100000">
                                          <p:val>
                                            <p:strVal val="#ppt_x"/>
                                          </p:val>
                                        </p:tav>
                                      </p:tavLst>
                                    </p:anim>
                                    <p:anim calcmode="lin" valueType="num">
                                      <p:cBhvr additive="base">
                                        <p:cTn id="424" dur="550" fill="hold"/>
                                        <p:tgtEl>
                                          <p:spTgt spid="129"/>
                                        </p:tgtEl>
                                        <p:attrNameLst>
                                          <p:attrName>ppt_y</p:attrName>
                                        </p:attrNameLst>
                                      </p:cBhvr>
                                      <p:tavLst>
                                        <p:tav tm="0">
                                          <p:val>
                                            <p:strVal val="0-#ppt_h/2"/>
                                          </p:val>
                                        </p:tav>
                                        <p:tav tm="100000">
                                          <p:val>
                                            <p:strVal val="#ppt_y"/>
                                          </p:val>
                                        </p:tav>
                                      </p:tavLst>
                                    </p:anim>
                                  </p:childTnLst>
                                </p:cTn>
                              </p:par>
                              <p:par>
                                <p:cTn id="425" presetID="2" presetClass="entr" presetSubtype="12" fill="hold" nodeType="withEffect">
                                  <p:stCondLst>
                                    <p:cond delay="0"/>
                                  </p:stCondLst>
                                  <p:childTnLst>
                                    <p:set>
                                      <p:cBhvr>
                                        <p:cTn id="426" dur="1" fill="hold">
                                          <p:stCondLst>
                                            <p:cond delay="0"/>
                                          </p:stCondLst>
                                        </p:cTn>
                                        <p:tgtEl>
                                          <p:spTgt spid="128"/>
                                        </p:tgtEl>
                                        <p:attrNameLst>
                                          <p:attrName>style.visibility</p:attrName>
                                        </p:attrNameLst>
                                      </p:cBhvr>
                                      <p:to>
                                        <p:strVal val="visible"/>
                                      </p:to>
                                    </p:set>
                                    <p:anim calcmode="lin" valueType="num">
                                      <p:cBhvr additive="base">
                                        <p:cTn id="427" dur="550" fill="hold"/>
                                        <p:tgtEl>
                                          <p:spTgt spid="128"/>
                                        </p:tgtEl>
                                        <p:attrNameLst>
                                          <p:attrName>ppt_x</p:attrName>
                                        </p:attrNameLst>
                                      </p:cBhvr>
                                      <p:tavLst>
                                        <p:tav tm="0">
                                          <p:val>
                                            <p:strVal val="0-#ppt_w/2"/>
                                          </p:val>
                                        </p:tav>
                                        <p:tav tm="100000">
                                          <p:val>
                                            <p:strVal val="#ppt_x"/>
                                          </p:val>
                                        </p:tav>
                                      </p:tavLst>
                                    </p:anim>
                                    <p:anim calcmode="lin" valueType="num">
                                      <p:cBhvr additive="base">
                                        <p:cTn id="428" dur="550" fill="hold"/>
                                        <p:tgtEl>
                                          <p:spTgt spid="128"/>
                                        </p:tgtEl>
                                        <p:attrNameLst>
                                          <p:attrName>ppt_y</p:attrName>
                                        </p:attrNameLst>
                                      </p:cBhvr>
                                      <p:tavLst>
                                        <p:tav tm="0">
                                          <p:val>
                                            <p:strVal val="1+#ppt_h/2"/>
                                          </p:val>
                                        </p:tav>
                                        <p:tav tm="100000">
                                          <p:val>
                                            <p:strVal val="#ppt_y"/>
                                          </p:val>
                                        </p:tav>
                                      </p:tavLst>
                                    </p:anim>
                                  </p:childTnLst>
                                </p:cTn>
                              </p:par>
                              <p:par>
                                <p:cTn id="429" presetID="2" presetClass="entr" presetSubtype="12" fill="hold" nodeType="withEffect">
                                  <p:stCondLst>
                                    <p:cond delay="0"/>
                                  </p:stCondLst>
                                  <p:childTnLst>
                                    <p:set>
                                      <p:cBhvr>
                                        <p:cTn id="430" dur="1" fill="hold">
                                          <p:stCondLst>
                                            <p:cond delay="0"/>
                                          </p:stCondLst>
                                        </p:cTn>
                                        <p:tgtEl>
                                          <p:spTgt spid="144"/>
                                        </p:tgtEl>
                                        <p:attrNameLst>
                                          <p:attrName>style.visibility</p:attrName>
                                        </p:attrNameLst>
                                      </p:cBhvr>
                                      <p:to>
                                        <p:strVal val="visible"/>
                                      </p:to>
                                    </p:set>
                                    <p:anim calcmode="lin" valueType="num">
                                      <p:cBhvr additive="base">
                                        <p:cTn id="431" dur="550" fill="hold"/>
                                        <p:tgtEl>
                                          <p:spTgt spid="144"/>
                                        </p:tgtEl>
                                        <p:attrNameLst>
                                          <p:attrName>ppt_x</p:attrName>
                                        </p:attrNameLst>
                                      </p:cBhvr>
                                      <p:tavLst>
                                        <p:tav tm="0">
                                          <p:val>
                                            <p:strVal val="0-#ppt_w/2"/>
                                          </p:val>
                                        </p:tav>
                                        <p:tav tm="100000">
                                          <p:val>
                                            <p:strVal val="#ppt_x"/>
                                          </p:val>
                                        </p:tav>
                                      </p:tavLst>
                                    </p:anim>
                                    <p:anim calcmode="lin" valueType="num">
                                      <p:cBhvr additive="base">
                                        <p:cTn id="432" dur="550" fill="hold"/>
                                        <p:tgtEl>
                                          <p:spTgt spid="144"/>
                                        </p:tgtEl>
                                        <p:attrNameLst>
                                          <p:attrName>ppt_y</p:attrName>
                                        </p:attrNameLst>
                                      </p:cBhvr>
                                      <p:tavLst>
                                        <p:tav tm="0">
                                          <p:val>
                                            <p:strVal val="1+#ppt_h/2"/>
                                          </p:val>
                                        </p:tav>
                                        <p:tav tm="100000">
                                          <p:val>
                                            <p:strVal val="#ppt_y"/>
                                          </p:val>
                                        </p:tav>
                                      </p:tavLst>
                                    </p:anim>
                                  </p:childTnLst>
                                </p:cTn>
                              </p:par>
                              <p:par>
                                <p:cTn id="433" presetID="2" presetClass="entr" presetSubtype="12" fill="hold" nodeType="withEffect">
                                  <p:stCondLst>
                                    <p:cond delay="0"/>
                                  </p:stCondLst>
                                  <p:childTnLst>
                                    <p:set>
                                      <p:cBhvr>
                                        <p:cTn id="434" dur="1" fill="hold">
                                          <p:stCondLst>
                                            <p:cond delay="0"/>
                                          </p:stCondLst>
                                        </p:cTn>
                                        <p:tgtEl>
                                          <p:spTgt spid="147"/>
                                        </p:tgtEl>
                                        <p:attrNameLst>
                                          <p:attrName>style.visibility</p:attrName>
                                        </p:attrNameLst>
                                      </p:cBhvr>
                                      <p:to>
                                        <p:strVal val="visible"/>
                                      </p:to>
                                    </p:set>
                                    <p:anim calcmode="lin" valueType="num">
                                      <p:cBhvr additive="base">
                                        <p:cTn id="435" dur="550" fill="hold"/>
                                        <p:tgtEl>
                                          <p:spTgt spid="147"/>
                                        </p:tgtEl>
                                        <p:attrNameLst>
                                          <p:attrName>ppt_x</p:attrName>
                                        </p:attrNameLst>
                                      </p:cBhvr>
                                      <p:tavLst>
                                        <p:tav tm="0">
                                          <p:val>
                                            <p:strVal val="0-#ppt_w/2"/>
                                          </p:val>
                                        </p:tav>
                                        <p:tav tm="100000">
                                          <p:val>
                                            <p:strVal val="#ppt_x"/>
                                          </p:val>
                                        </p:tav>
                                      </p:tavLst>
                                    </p:anim>
                                    <p:anim calcmode="lin" valueType="num">
                                      <p:cBhvr additive="base">
                                        <p:cTn id="436" dur="550" fill="hold"/>
                                        <p:tgtEl>
                                          <p:spTgt spid="147"/>
                                        </p:tgtEl>
                                        <p:attrNameLst>
                                          <p:attrName>ppt_y</p:attrName>
                                        </p:attrNameLst>
                                      </p:cBhvr>
                                      <p:tavLst>
                                        <p:tav tm="0">
                                          <p:val>
                                            <p:strVal val="1+#ppt_h/2"/>
                                          </p:val>
                                        </p:tav>
                                        <p:tav tm="100000">
                                          <p:val>
                                            <p:strVal val="#ppt_y"/>
                                          </p:val>
                                        </p:tav>
                                      </p:tavLst>
                                    </p:anim>
                                  </p:childTnLst>
                                </p:cTn>
                              </p:par>
                              <p:par>
                                <p:cTn id="437" presetID="2" presetClass="entr" presetSubtype="12" fill="hold" nodeType="withEffect">
                                  <p:stCondLst>
                                    <p:cond delay="0"/>
                                  </p:stCondLst>
                                  <p:childTnLst>
                                    <p:set>
                                      <p:cBhvr>
                                        <p:cTn id="438" dur="1" fill="hold">
                                          <p:stCondLst>
                                            <p:cond delay="0"/>
                                          </p:stCondLst>
                                        </p:cTn>
                                        <p:tgtEl>
                                          <p:spTgt spid="145"/>
                                        </p:tgtEl>
                                        <p:attrNameLst>
                                          <p:attrName>style.visibility</p:attrName>
                                        </p:attrNameLst>
                                      </p:cBhvr>
                                      <p:to>
                                        <p:strVal val="visible"/>
                                      </p:to>
                                    </p:set>
                                    <p:anim calcmode="lin" valueType="num">
                                      <p:cBhvr additive="base">
                                        <p:cTn id="439" dur="550" fill="hold"/>
                                        <p:tgtEl>
                                          <p:spTgt spid="145"/>
                                        </p:tgtEl>
                                        <p:attrNameLst>
                                          <p:attrName>ppt_x</p:attrName>
                                        </p:attrNameLst>
                                      </p:cBhvr>
                                      <p:tavLst>
                                        <p:tav tm="0">
                                          <p:val>
                                            <p:strVal val="0-#ppt_w/2"/>
                                          </p:val>
                                        </p:tav>
                                        <p:tav tm="100000">
                                          <p:val>
                                            <p:strVal val="#ppt_x"/>
                                          </p:val>
                                        </p:tav>
                                      </p:tavLst>
                                    </p:anim>
                                    <p:anim calcmode="lin" valueType="num">
                                      <p:cBhvr additive="base">
                                        <p:cTn id="440" dur="550" fill="hold"/>
                                        <p:tgtEl>
                                          <p:spTgt spid="145"/>
                                        </p:tgtEl>
                                        <p:attrNameLst>
                                          <p:attrName>ppt_y</p:attrName>
                                        </p:attrNameLst>
                                      </p:cBhvr>
                                      <p:tavLst>
                                        <p:tav tm="0">
                                          <p:val>
                                            <p:strVal val="1+#ppt_h/2"/>
                                          </p:val>
                                        </p:tav>
                                        <p:tav tm="100000">
                                          <p:val>
                                            <p:strVal val="#ppt_y"/>
                                          </p:val>
                                        </p:tav>
                                      </p:tavLst>
                                    </p:anim>
                                  </p:childTnLst>
                                </p:cTn>
                              </p:par>
                              <p:par>
                                <p:cTn id="441" presetID="2" presetClass="entr" presetSubtype="1" fill="hold" nodeType="withEffect">
                                  <p:stCondLst>
                                    <p:cond delay="0"/>
                                  </p:stCondLst>
                                  <p:childTnLst>
                                    <p:set>
                                      <p:cBhvr>
                                        <p:cTn id="442" dur="1" fill="hold">
                                          <p:stCondLst>
                                            <p:cond delay="0"/>
                                          </p:stCondLst>
                                        </p:cTn>
                                        <p:tgtEl>
                                          <p:spTgt spid="146"/>
                                        </p:tgtEl>
                                        <p:attrNameLst>
                                          <p:attrName>style.visibility</p:attrName>
                                        </p:attrNameLst>
                                      </p:cBhvr>
                                      <p:to>
                                        <p:strVal val="visible"/>
                                      </p:to>
                                    </p:set>
                                    <p:anim calcmode="lin" valueType="num">
                                      <p:cBhvr additive="base">
                                        <p:cTn id="443" dur="550" fill="hold"/>
                                        <p:tgtEl>
                                          <p:spTgt spid="146"/>
                                        </p:tgtEl>
                                        <p:attrNameLst>
                                          <p:attrName>ppt_x</p:attrName>
                                        </p:attrNameLst>
                                      </p:cBhvr>
                                      <p:tavLst>
                                        <p:tav tm="0">
                                          <p:val>
                                            <p:strVal val="#ppt_x"/>
                                          </p:val>
                                        </p:tav>
                                        <p:tav tm="100000">
                                          <p:val>
                                            <p:strVal val="#ppt_x"/>
                                          </p:val>
                                        </p:tav>
                                      </p:tavLst>
                                    </p:anim>
                                    <p:anim calcmode="lin" valueType="num">
                                      <p:cBhvr additive="base">
                                        <p:cTn id="444" dur="550" fill="hold"/>
                                        <p:tgtEl>
                                          <p:spTgt spid="146"/>
                                        </p:tgtEl>
                                        <p:attrNameLst>
                                          <p:attrName>ppt_y</p:attrName>
                                        </p:attrNameLst>
                                      </p:cBhvr>
                                      <p:tavLst>
                                        <p:tav tm="0">
                                          <p:val>
                                            <p:strVal val="0-#ppt_h/2"/>
                                          </p:val>
                                        </p:tav>
                                        <p:tav tm="100000">
                                          <p:val>
                                            <p:strVal val="#ppt_y"/>
                                          </p:val>
                                        </p:tav>
                                      </p:tavLst>
                                    </p:anim>
                                  </p:childTnLst>
                                </p:cTn>
                              </p:par>
                              <p:par>
                                <p:cTn id="445" presetID="2" presetClass="entr" presetSubtype="1" fill="hold" nodeType="withEffect">
                                  <p:stCondLst>
                                    <p:cond delay="0"/>
                                  </p:stCondLst>
                                  <p:childTnLst>
                                    <p:set>
                                      <p:cBhvr>
                                        <p:cTn id="446" dur="1" fill="hold">
                                          <p:stCondLst>
                                            <p:cond delay="0"/>
                                          </p:stCondLst>
                                        </p:cTn>
                                        <p:tgtEl>
                                          <p:spTgt spid="141"/>
                                        </p:tgtEl>
                                        <p:attrNameLst>
                                          <p:attrName>style.visibility</p:attrName>
                                        </p:attrNameLst>
                                      </p:cBhvr>
                                      <p:to>
                                        <p:strVal val="visible"/>
                                      </p:to>
                                    </p:set>
                                    <p:anim calcmode="lin" valueType="num">
                                      <p:cBhvr additive="base">
                                        <p:cTn id="447" dur="550" fill="hold"/>
                                        <p:tgtEl>
                                          <p:spTgt spid="141"/>
                                        </p:tgtEl>
                                        <p:attrNameLst>
                                          <p:attrName>ppt_x</p:attrName>
                                        </p:attrNameLst>
                                      </p:cBhvr>
                                      <p:tavLst>
                                        <p:tav tm="0">
                                          <p:val>
                                            <p:strVal val="#ppt_x"/>
                                          </p:val>
                                        </p:tav>
                                        <p:tav tm="100000">
                                          <p:val>
                                            <p:strVal val="#ppt_x"/>
                                          </p:val>
                                        </p:tav>
                                      </p:tavLst>
                                    </p:anim>
                                    <p:anim calcmode="lin" valueType="num">
                                      <p:cBhvr additive="base">
                                        <p:cTn id="448" dur="550" fill="hold"/>
                                        <p:tgtEl>
                                          <p:spTgt spid="141"/>
                                        </p:tgtEl>
                                        <p:attrNameLst>
                                          <p:attrName>ppt_y</p:attrName>
                                        </p:attrNameLst>
                                      </p:cBhvr>
                                      <p:tavLst>
                                        <p:tav tm="0">
                                          <p:val>
                                            <p:strVal val="0-#ppt_h/2"/>
                                          </p:val>
                                        </p:tav>
                                        <p:tav tm="100000">
                                          <p:val>
                                            <p:strVal val="#ppt_y"/>
                                          </p:val>
                                        </p:tav>
                                      </p:tavLst>
                                    </p:anim>
                                  </p:childTnLst>
                                </p:cTn>
                              </p:par>
                              <p:par>
                                <p:cTn id="449" presetID="2" presetClass="entr" presetSubtype="12" fill="hold" nodeType="withEffect">
                                  <p:stCondLst>
                                    <p:cond delay="0"/>
                                  </p:stCondLst>
                                  <p:childTnLst>
                                    <p:set>
                                      <p:cBhvr>
                                        <p:cTn id="450" dur="1" fill="hold">
                                          <p:stCondLst>
                                            <p:cond delay="0"/>
                                          </p:stCondLst>
                                        </p:cTn>
                                        <p:tgtEl>
                                          <p:spTgt spid="161"/>
                                        </p:tgtEl>
                                        <p:attrNameLst>
                                          <p:attrName>style.visibility</p:attrName>
                                        </p:attrNameLst>
                                      </p:cBhvr>
                                      <p:to>
                                        <p:strVal val="visible"/>
                                      </p:to>
                                    </p:set>
                                    <p:anim calcmode="lin" valueType="num">
                                      <p:cBhvr additive="base">
                                        <p:cTn id="451" dur="550" fill="hold"/>
                                        <p:tgtEl>
                                          <p:spTgt spid="161"/>
                                        </p:tgtEl>
                                        <p:attrNameLst>
                                          <p:attrName>ppt_x</p:attrName>
                                        </p:attrNameLst>
                                      </p:cBhvr>
                                      <p:tavLst>
                                        <p:tav tm="0">
                                          <p:val>
                                            <p:strVal val="0-#ppt_w/2"/>
                                          </p:val>
                                        </p:tav>
                                        <p:tav tm="100000">
                                          <p:val>
                                            <p:strVal val="#ppt_x"/>
                                          </p:val>
                                        </p:tav>
                                      </p:tavLst>
                                    </p:anim>
                                    <p:anim calcmode="lin" valueType="num">
                                      <p:cBhvr additive="base">
                                        <p:cTn id="452" dur="550" fill="hold"/>
                                        <p:tgtEl>
                                          <p:spTgt spid="161"/>
                                        </p:tgtEl>
                                        <p:attrNameLst>
                                          <p:attrName>ppt_y</p:attrName>
                                        </p:attrNameLst>
                                      </p:cBhvr>
                                      <p:tavLst>
                                        <p:tav tm="0">
                                          <p:val>
                                            <p:strVal val="1+#ppt_h/2"/>
                                          </p:val>
                                        </p:tav>
                                        <p:tav tm="100000">
                                          <p:val>
                                            <p:strVal val="#ppt_y"/>
                                          </p:val>
                                        </p:tav>
                                      </p:tavLst>
                                    </p:anim>
                                  </p:childTnLst>
                                </p:cTn>
                              </p:par>
                              <p:par>
                                <p:cTn id="453" presetID="2" presetClass="entr" presetSubtype="12" fill="hold" nodeType="withEffect">
                                  <p:stCondLst>
                                    <p:cond delay="0"/>
                                  </p:stCondLst>
                                  <p:childTnLst>
                                    <p:set>
                                      <p:cBhvr>
                                        <p:cTn id="454" dur="1" fill="hold">
                                          <p:stCondLst>
                                            <p:cond delay="0"/>
                                          </p:stCondLst>
                                        </p:cTn>
                                        <p:tgtEl>
                                          <p:spTgt spid="154"/>
                                        </p:tgtEl>
                                        <p:attrNameLst>
                                          <p:attrName>style.visibility</p:attrName>
                                        </p:attrNameLst>
                                      </p:cBhvr>
                                      <p:to>
                                        <p:strVal val="visible"/>
                                      </p:to>
                                    </p:set>
                                    <p:anim calcmode="lin" valueType="num">
                                      <p:cBhvr additive="base">
                                        <p:cTn id="455" dur="550" fill="hold"/>
                                        <p:tgtEl>
                                          <p:spTgt spid="154"/>
                                        </p:tgtEl>
                                        <p:attrNameLst>
                                          <p:attrName>ppt_x</p:attrName>
                                        </p:attrNameLst>
                                      </p:cBhvr>
                                      <p:tavLst>
                                        <p:tav tm="0">
                                          <p:val>
                                            <p:strVal val="0-#ppt_w/2"/>
                                          </p:val>
                                        </p:tav>
                                        <p:tav tm="100000">
                                          <p:val>
                                            <p:strVal val="#ppt_x"/>
                                          </p:val>
                                        </p:tav>
                                      </p:tavLst>
                                    </p:anim>
                                    <p:anim calcmode="lin" valueType="num">
                                      <p:cBhvr additive="base">
                                        <p:cTn id="456" dur="550" fill="hold"/>
                                        <p:tgtEl>
                                          <p:spTgt spid="154"/>
                                        </p:tgtEl>
                                        <p:attrNameLst>
                                          <p:attrName>ppt_y</p:attrName>
                                        </p:attrNameLst>
                                      </p:cBhvr>
                                      <p:tavLst>
                                        <p:tav tm="0">
                                          <p:val>
                                            <p:strVal val="1+#ppt_h/2"/>
                                          </p:val>
                                        </p:tav>
                                        <p:tav tm="100000">
                                          <p:val>
                                            <p:strVal val="#ppt_y"/>
                                          </p:val>
                                        </p:tav>
                                      </p:tavLst>
                                    </p:anim>
                                  </p:childTnLst>
                                </p:cTn>
                              </p:par>
                              <p:par>
                                <p:cTn id="457" presetID="2" presetClass="entr" presetSubtype="12" fill="hold" nodeType="withEffect">
                                  <p:stCondLst>
                                    <p:cond delay="0"/>
                                  </p:stCondLst>
                                  <p:childTnLst>
                                    <p:set>
                                      <p:cBhvr>
                                        <p:cTn id="458" dur="1" fill="hold">
                                          <p:stCondLst>
                                            <p:cond delay="0"/>
                                          </p:stCondLst>
                                        </p:cTn>
                                        <p:tgtEl>
                                          <p:spTgt spid="155"/>
                                        </p:tgtEl>
                                        <p:attrNameLst>
                                          <p:attrName>style.visibility</p:attrName>
                                        </p:attrNameLst>
                                      </p:cBhvr>
                                      <p:to>
                                        <p:strVal val="visible"/>
                                      </p:to>
                                    </p:set>
                                    <p:anim calcmode="lin" valueType="num">
                                      <p:cBhvr additive="base">
                                        <p:cTn id="459" dur="550" fill="hold"/>
                                        <p:tgtEl>
                                          <p:spTgt spid="155"/>
                                        </p:tgtEl>
                                        <p:attrNameLst>
                                          <p:attrName>ppt_x</p:attrName>
                                        </p:attrNameLst>
                                      </p:cBhvr>
                                      <p:tavLst>
                                        <p:tav tm="0">
                                          <p:val>
                                            <p:strVal val="0-#ppt_w/2"/>
                                          </p:val>
                                        </p:tav>
                                        <p:tav tm="100000">
                                          <p:val>
                                            <p:strVal val="#ppt_x"/>
                                          </p:val>
                                        </p:tav>
                                      </p:tavLst>
                                    </p:anim>
                                    <p:anim calcmode="lin" valueType="num">
                                      <p:cBhvr additive="base">
                                        <p:cTn id="460" dur="550" fill="hold"/>
                                        <p:tgtEl>
                                          <p:spTgt spid="155"/>
                                        </p:tgtEl>
                                        <p:attrNameLst>
                                          <p:attrName>ppt_y</p:attrName>
                                        </p:attrNameLst>
                                      </p:cBhvr>
                                      <p:tavLst>
                                        <p:tav tm="0">
                                          <p:val>
                                            <p:strVal val="1+#ppt_h/2"/>
                                          </p:val>
                                        </p:tav>
                                        <p:tav tm="100000">
                                          <p:val>
                                            <p:strVal val="#ppt_y"/>
                                          </p:val>
                                        </p:tav>
                                      </p:tavLst>
                                    </p:anim>
                                  </p:childTnLst>
                                </p:cTn>
                              </p:par>
                              <p:par>
                                <p:cTn id="461" presetID="2" presetClass="entr" presetSubtype="12" fill="hold" nodeType="withEffect">
                                  <p:stCondLst>
                                    <p:cond delay="0"/>
                                  </p:stCondLst>
                                  <p:childTnLst>
                                    <p:set>
                                      <p:cBhvr>
                                        <p:cTn id="462" dur="1" fill="hold">
                                          <p:stCondLst>
                                            <p:cond delay="0"/>
                                          </p:stCondLst>
                                        </p:cTn>
                                        <p:tgtEl>
                                          <p:spTgt spid="150"/>
                                        </p:tgtEl>
                                        <p:attrNameLst>
                                          <p:attrName>style.visibility</p:attrName>
                                        </p:attrNameLst>
                                      </p:cBhvr>
                                      <p:to>
                                        <p:strVal val="visible"/>
                                      </p:to>
                                    </p:set>
                                    <p:anim calcmode="lin" valueType="num">
                                      <p:cBhvr additive="base">
                                        <p:cTn id="463" dur="550" fill="hold"/>
                                        <p:tgtEl>
                                          <p:spTgt spid="150"/>
                                        </p:tgtEl>
                                        <p:attrNameLst>
                                          <p:attrName>ppt_x</p:attrName>
                                        </p:attrNameLst>
                                      </p:cBhvr>
                                      <p:tavLst>
                                        <p:tav tm="0">
                                          <p:val>
                                            <p:strVal val="0-#ppt_w/2"/>
                                          </p:val>
                                        </p:tav>
                                        <p:tav tm="100000">
                                          <p:val>
                                            <p:strVal val="#ppt_x"/>
                                          </p:val>
                                        </p:tav>
                                      </p:tavLst>
                                    </p:anim>
                                    <p:anim calcmode="lin" valueType="num">
                                      <p:cBhvr additive="base">
                                        <p:cTn id="464" dur="550" fill="hold"/>
                                        <p:tgtEl>
                                          <p:spTgt spid="150"/>
                                        </p:tgtEl>
                                        <p:attrNameLst>
                                          <p:attrName>ppt_y</p:attrName>
                                        </p:attrNameLst>
                                      </p:cBhvr>
                                      <p:tavLst>
                                        <p:tav tm="0">
                                          <p:val>
                                            <p:strVal val="1+#ppt_h/2"/>
                                          </p:val>
                                        </p:tav>
                                        <p:tav tm="100000">
                                          <p:val>
                                            <p:strVal val="#ppt_y"/>
                                          </p:val>
                                        </p:tav>
                                      </p:tavLst>
                                    </p:anim>
                                  </p:childTnLst>
                                </p:cTn>
                              </p:par>
                              <p:par>
                                <p:cTn id="465" presetID="2" presetClass="entr" presetSubtype="4" fill="hold" nodeType="withEffect">
                                  <p:stCondLst>
                                    <p:cond delay="0"/>
                                  </p:stCondLst>
                                  <p:childTnLst>
                                    <p:set>
                                      <p:cBhvr>
                                        <p:cTn id="466" dur="1" fill="hold">
                                          <p:stCondLst>
                                            <p:cond delay="0"/>
                                          </p:stCondLst>
                                        </p:cTn>
                                        <p:tgtEl>
                                          <p:spTgt spid="151"/>
                                        </p:tgtEl>
                                        <p:attrNameLst>
                                          <p:attrName>style.visibility</p:attrName>
                                        </p:attrNameLst>
                                      </p:cBhvr>
                                      <p:to>
                                        <p:strVal val="visible"/>
                                      </p:to>
                                    </p:set>
                                    <p:anim calcmode="lin" valueType="num">
                                      <p:cBhvr additive="base">
                                        <p:cTn id="467" dur="550" fill="hold"/>
                                        <p:tgtEl>
                                          <p:spTgt spid="151"/>
                                        </p:tgtEl>
                                        <p:attrNameLst>
                                          <p:attrName>ppt_x</p:attrName>
                                        </p:attrNameLst>
                                      </p:cBhvr>
                                      <p:tavLst>
                                        <p:tav tm="0">
                                          <p:val>
                                            <p:strVal val="#ppt_x"/>
                                          </p:val>
                                        </p:tav>
                                        <p:tav tm="100000">
                                          <p:val>
                                            <p:strVal val="#ppt_x"/>
                                          </p:val>
                                        </p:tav>
                                      </p:tavLst>
                                    </p:anim>
                                    <p:anim calcmode="lin" valueType="num">
                                      <p:cBhvr additive="base">
                                        <p:cTn id="468" dur="550" fill="hold"/>
                                        <p:tgtEl>
                                          <p:spTgt spid="151"/>
                                        </p:tgtEl>
                                        <p:attrNameLst>
                                          <p:attrName>ppt_y</p:attrName>
                                        </p:attrNameLst>
                                      </p:cBhvr>
                                      <p:tavLst>
                                        <p:tav tm="0">
                                          <p:val>
                                            <p:strVal val="1+#ppt_h/2"/>
                                          </p:val>
                                        </p:tav>
                                        <p:tav tm="100000">
                                          <p:val>
                                            <p:strVal val="#ppt_y"/>
                                          </p:val>
                                        </p:tav>
                                      </p:tavLst>
                                    </p:anim>
                                  </p:childTnLst>
                                </p:cTn>
                              </p:par>
                              <p:par>
                                <p:cTn id="469" presetID="2" presetClass="entr" presetSubtype="4" fill="hold" nodeType="withEffect">
                                  <p:stCondLst>
                                    <p:cond delay="0"/>
                                  </p:stCondLst>
                                  <p:childTnLst>
                                    <p:set>
                                      <p:cBhvr>
                                        <p:cTn id="470" dur="1" fill="hold">
                                          <p:stCondLst>
                                            <p:cond delay="0"/>
                                          </p:stCondLst>
                                        </p:cTn>
                                        <p:tgtEl>
                                          <p:spTgt spid="174"/>
                                        </p:tgtEl>
                                        <p:attrNameLst>
                                          <p:attrName>style.visibility</p:attrName>
                                        </p:attrNameLst>
                                      </p:cBhvr>
                                      <p:to>
                                        <p:strVal val="visible"/>
                                      </p:to>
                                    </p:set>
                                    <p:anim calcmode="lin" valueType="num">
                                      <p:cBhvr additive="base">
                                        <p:cTn id="471" dur="550" fill="hold"/>
                                        <p:tgtEl>
                                          <p:spTgt spid="174"/>
                                        </p:tgtEl>
                                        <p:attrNameLst>
                                          <p:attrName>ppt_x</p:attrName>
                                        </p:attrNameLst>
                                      </p:cBhvr>
                                      <p:tavLst>
                                        <p:tav tm="0">
                                          <p:val>
                                            <p:strVal val="#ppt_x"/>
                                          </p:val>
                                        </p:tav>
                                        <p:tav tm="100000">
                                          <p:val>
                                            <p:strVal val="#ppt_x"/>
                                          </p:val>
                                        </p:tav>
                                      </p:tavLst>
                                    </p:anim>
                                    <p:anim calcmode="lin" valueType="num">
                                      <p:cBhvr additive="base">
                                        <p:cTn id="472" dur="550" fill="hold"/>
                                        <p:tgtEl>
                                          <p:spTgt spid="174"/>
                                        </p:tgtEl>
                                        <p:attrNameLst>
                                          <p:attrName>ppt_y</p:attrName>
                                        </p:attrNameLst>
                                      </p:cBhvr>
                                      <p:tavLst>
                                        <p:tav tm="0">
                                          <p:val>
                                            <p:strVal val="1+#ppt_h/2"/>
                                          </p:val>
                                        </p:tav>
                                        <p:tav tm="100000">
                                          <p:val>
                                            <p:strVal val="#ppt_y"/>
                                          </p:val>
                                        </p:tav>
                                      </p:tavLst>
                                    </p:anim>
                                  </p:childTnLst>
                                </p:cTn>
                              </p:par>
                              <p:par>
                                <p:cTn id="473" presetID="2" presetClass="entr" presetSubtype="12" fill="hold" nodeType="withEffect">
                                  <p:stCondLst>
                                    <p:cond delay="0"/>
                                  </p:stCondLst>
                                  <p:childTnLst>
                                    <p:set>
                                      <p:cBhvr>
                                        <p:cTn id="474" dur="1" fill="hold">
                                          <p:stCondLst>
                                            <p:cond delay="0"/>
                                          </p:stCondLst>
                                        </p:cTn>
                                        <p:tgtEl>
                                          <p:spTgt spid="183"/>
                                        </p:tgtEl>
                                        <p:attrNameLst>
                                          <p:attrName>style.visibility</p:attrName>
                                        </p:attrNameLst>
                                      </p:cBhvr>
                                      <p:to>
                                        <p:strVal val="visible"/>
                                      </p:to>
                                    </p:set>
                                    <p:anim calcmode="lin" valueType="num">
                                      <p:cBhvr additive="base">
                                        <p:cTn id="475" dur="550" fill="hold"/>
                                        <p:tgtEl>
                                          <p:spTgt spid="183"/>
                                        </p:tgtEl>
                                        <p:attrNameLst>
                                          <p:attrName>ppt_x</p:attrName>
                                        </p:attrNameLst>
                                      </p:cBhvr>
                                      <p:tavLst>
                                        <p:tav tm="0">
                                          <p:val>
                                            <p:strVal val="0-#ppt_w/2"/>
                                          </p:val>
                                        </p:tav>
                                        <p:tav tm="100000">
                                          <p:val>
                                            <p:strVal val="#ppt_x"/>
                                          </p:val>
                                        </p:tav>
                                      </p:tavLst>
                                    </p:anim>
                                    <p:anim calcmode="lin" valueType="num">
                                      <p:cBhvr additive="base">
                                        <p:cTn id="476" dur="550" fill="hold"/>
                                        <p:tgtEl>
                                          <p:spTgt spid="183"/>
                                        </p:tgtEl>
                                        <p:attrNameLst>
                                          <p:attrName>ppt_y</p:attrName>
                                        </p:attrNameLst>
                                      </p:cBhvr>
                                      <p:tavLst>
                                        <p:tav tm="0">
                                          <p:val>
                                            <p:strVal val="1+#ppt_h/2"/>
                                          </p:val>
                                        </p:tav>
                                        <p:tav tm="100000">
                                          <p:val>
                                            <p:strVal val="#ppt_y"/>
                                          </p:val>
                                        </p:tav>
                                      </p:tavLst>
                                    </p:anim>
                                  </p:childTnLst>
                                </p:cTn>
                              </p:par>
                              <p:par>
                                <p:cTn id="477" presetID="2" presetClass="entr" presetSubtype="1" fill="hold" nodeType="withEffect">
                                  <p:stCondLst>
                                    <p:cond delay="0"/>
                                  </p:stCondLst>
                                  <p:childTnLst>
                                    <p:set>
                                      <p:cBhvr>
                                        <p:cTn id="478" dur="1" fill="hold">
                                          <p:stCondLst>
                                            <p:cond delay="0"/>
                                          </p:stCondLst>
                                        </p:cTn>
                                        <p:tgtEl>
                                          <p:spTgt spid="188"/>
                                        </p:tgtEl>
                                        <p:attrNameLst>
                                          <p:attrName>style.visibility</p:attrName>
                                        </p:attrNameLst>
                                      </p:cBhvr>
                                      <p:to>
                                        <p:strVal val="visible"/>
                                      </p:to>
                                    </p:set>
                                    <p:anim calcmode="lin" valueType="num">
                                      <p:cBhvr additive="base">
                                        <p:cTn id="479" dur="550" fill="hold"/>
                                        <p:tgtEl>
                                          <p:spTgt spid="188"/>
                                        </p:tgtEl>
                                        <p:attrNameLst>
                                          <p:attrName>ppt_x</p:attrName>
                                        </p:attrNameLst>
                                      </p:cBhvr>
                                      <p:tavLst>
                                        <p:tav tm="0">
                                          <p:val>
                                            <p:strVal val="#ppt_x"/>
                                          </p:val>
                                        </p:tav>
                                        <p:tav tm="100000">
                                          <p:val>
                                            <p:strVal val="#ppt_x"/>
                                          </p:val>
                                        </p:tav>
                                      </p:tavLst>
                                    </p:anim>
                                    <p:anim calcmode="lin" valueType="num">
                                      <p:cBhvr additive="base">
                                        <p:cTn id="480" dur="550" fill="hold"/>
                                        <p:tgtEl>
                                          <p:spTgt spid="188"/>
                                        </p:tgtEl>
                                        <p:attrNameLst>
                                          <p:attrName>ppt_y</p:attrName>
                                        </p:attrNameLst>
                                      </p:cBhvr>
                                      <p:tavLst>
                                        <p:tav tm="0">
                                          <p:val>
                                            <p:strVal val="0-#ppt_h/2"/>
                                          </p:val>
                                        </p:tav>
                                        <p:tav tm="100000">
                                          <p:val>
                                            <p:strVal val="#ppt_y"/>
                                          </p:val>
                                        </p:tav>
                                      </p:tavLst>
                                    </p:anim>
                                  </p:childTnLst>
                                </p:cTn>
                              </p:par>
                              <p:par>
                                <p:cTn id="481" presetID="2" presetClass="entr" presetSubtype="1" fill="hold" nodeType="withEffect">
                                  <p:stCondLst>
                                    <p:cond delay="0"/>
                                  </p:stCondLst>
                                  <p:childTnLst>
                                    <p:set>
                                      <p:cBhvr>
                                        <p:cTn id="482" dur="1" fill="hold">
                                          <p:stCondLst>
                                            <p:cond delay="0"/>
                                          </p:stCondLst>
                                        </p:cTn>
                                        <p:tgtEl>
                                          <p:spTgt spid="190"/>
                                        </p:tgtEl>
                                        <p:attrNameLst>
                                          <p:attrName>style.visibility</p:attrName>
                                        </p:attrNameLst>
                                      </p:cBhvr>
                                      <p:to>
                                        <p:strVal val="visible"/>
                                      </p:to>
                                    </p:set>
                                    <p:anim calcmode="lin" valueType="num">
                                      <p:cBhvr additive="base">
                                        <p:cTn id="483" dur="550" fill="hold"/>
                                        <p:tgtEl>
                                          <p:spTgt spid="190"/>
                                        </p:tgtEl>
                                        <p:attrNameLst>
                                          <p:attrName>ppt_x</p:attrName>
                                        </p:attrNameLst>
                                      </p:cBhvr>
                                      <p:tavLst>
                                        <p:tav tm="0">
                                          <p:val>
                                            <p:strVal val="#ppt_x"/>
                                          </p:val>
                                        </p:tav>
                                        <p:tav tm="100000">
                                          <p:val>
                                            <p:strVal val="#ppt_x"/>
                                          </p:val>
                                        </p:tav>
                                      </p:tavLst>
                                    </p:anim>
                                    <p:anim calcmode="lin" valueType="num">
                                      <p:cBhvr additive="base">
                                        <p:cTn id="484" dur="550" fill="hold"/>
                                        <p:tgtEl>
                                          <p:spTgt spid="190"/>
                                        </p:tgtEl>
                                        <p:attrNameLst>
                                          <p:attrName>ppt_y</p:attrName>
                                        </p:attrNameLst>
                                      </p:cBhvr>
                                      <p:tavLst>
                                        <p:tav tm="0">
                                          <p:val>
                                            <p:strVal val="0-#ppt_h/2"/>
                                          </p:val>
                                        </p:tav>
                                        <p:tav tm="100000">
                                          <p:val>
                                            <p:strVal val="#ppt_y"/>
                                          </p:val>
                                        </p:tav>
                                      </p:tavLst>
                                    </p:anim>
                                  </p:childTnLst>
                                </p:cTn>
                              </p:par>
                              <p:par>
                                <p:cTn id="485" presetID="2" presetClass="entr" presetSubtype="1" fill="hold" nodeType="withEffect">
                                  <p:stCondLst>
                                    <p:cond delay="0"/>
                                  </p:stCondLst>
                                  <p:childTnLst>
                                    <p:set>
                                      <p:cBhvr>
                                        <p:cTn id="486" dur="1" fill="hold">
                                          <p:stCondLst>
                                            <p:cond delay="0"/>
                                          </p:stCondLst>
                                        </p:cTn>
                                        <p:tgtEl>
                                          <p:spTgt spid="191"/>
                                        </p:tgtEl>
                                        <p:attrNameLst>
                                          <p:attrName>style.visibility</p:attrName>
                                        </p:attrNameLst>
                                      </p:cBhvr>
                                      <p:to>
                                        <p:strVal val="visible"/>
                                      </p:to>
                                    </p:set>
                                    <p:anim calcmode="lin" valueType="num">
                                      <p:cBhvr additive="base">
                                        <p:cTn id="487" dur="550" fill="hold"/>
                                        <p:tgtEl>
                                          <p:spTgt spid="191"/>
                                        </p:tgtEl>
                                        <p:attrNameLst>
                                          <p:attrName>ppt_x</p:attrName>
                                        </p:attrNameLst>
                                      </p:cBhvr>
                                      <p:tavLst>
                                        <p:tav tm="0">
                                          <p:val>
                                            <p:strVal val="#ppt_x"/>
                                          </p:val>
                                        </p:tav>
                                        <p:tav tm="100000">
                                          <p:val>
                                            <p:strVal val="#ppt_x"/>
                                          </p:val>
                                        </p:tav>
                                      </p:tavLst>
                                    </p:anim>
                                    <p:anim calcmode="lin" valueType="num">
                                      <p:cBhvr additive="base">
                                        <p:cTn id="488" dur="550" fill="hold"/>
                                        <p:tgtEl>
                                          <p:spTgt spid="191"/>
                                        </p:tgtEl>
                                        <p:attrNameLst>
                                          <p:attrName>ppt_y</p:attrName>
                                        </p:attrNameLst>
                                      </p:cBhvr>
                                      <p:tavLst>
                                        <p:tav tm="0">
                                          <p:val>
                                            <p:strVal val="0-#ppt_h/2"/>
                                          </p:val>
                                        </p:tav>
                                        <p:tav tm="100000">
                                          <p:val>
                                            <p:strVal val="#ppt_y"/>
                                          </p:val>
                                        </p:tav>
                                      </p:tavLst>
                                    </p:anim>
                                  </p:childTnLst>
                                </p:cTn>
                              </p:par>
                              <p:par>
                                <p:cTn id="489" presetID="2" presetClass="entr" presetSubtype="1" fill="hold" nodeType="withEffect">
                                  <p:stCondLst>
                                    <p:cond delay="0"/>
                                  </p:stCondLst>
                                  <p:childTnLst>
                                    <p:set>
                                      <p:cBhvr>
                                        <p:cTn id="490" dur="1" fill="hold">
                                          <p:stCondLst>
                                            <p:cond delay="0"/>
                                          </p:stCondLst>
                                        </p:cTn>
                                        <p:tgtEl>
                                          <p:spTgt spid="182"/>
                                        </p:tgtEl>
                                        <p:attrNameLst>
                                          <p:attrName>style.visibility</p:attrName>
                                        </p:attrNameLst>
                                      </p:cBhvr>
                                      <p:to>
                                        <p:strVal val="visible"/>
                                      </p:to>
                                    </p:set>
                                    <p:anim calcmode="lin" valueType="num">
                                      <p:cBhvr additive="base">
                                        <p:cTn id="491" dur="550" fill="hold"/>
                                        <p:tgtEl>
                                          <p:spTgt spid="182"/>
                                        </p:tgtEl>
                                        <p:attrNameLst>
                                          <p:attrName>ppt_x</p:attrName>
                                        </p:attrNameLst>
                                      </p:cBhvr>
                                      <p:tavLst>
                                        <p:tav tm="0">
                                          <p:val>
                                            <p:strVal val="#ppt_x"/>
                                          </p:val>
                                        </p:tav>
                                        <p:tav tm="100000">
                                          <p:val>
                                            <p:strVal val="#ppt_x"/>
                                          </p:val>
                                        </p:tav>
                                      </p:tavLst>
                                    </p:anim>
                                    <p:anim calcmode="lin" valueType="num">
                                      <p:cBhvr additive="base">
                                        <p:cTn id="492" dur="550" fill="hold"/>
                                        <p:tgtEl>
                                          <p:spTgt spid="182"/>
                                        </p:tgtEl>
                                        <p:attrNameLst>
                                          <p:attrName>ppt_y</p:attrName>
                                        </p:attrNameLst>
                                      </p:cBhvr>
                                      <p:tavLst>
                                        <p:tav tm="0">
                                          <p:val>
                                            <p:strVal val="0-#ppt_h/2"/>
                                          </p:val>
                                        </p:tav>
                                        <p:tav tm="100000">
                                          <p:val>
                                            <p:strVal val="#ppt_y"/>
                                          </p:val>
                                        </p:tav>
                                      </p:tavLst>
                                    </p:anim>
                                  </p:childTnLst>
                                </p:cTn>
                              </p:par>
                              <p:par>
                                <p:cTn id="493" presetID="2" presetClass="entr" presetSubtype="3" fill="hold" nodeType="withEffect">
                                  <p:stCondLst>
                                    <p:cond delay="0"/>
                                  </p:stCondLst>
                                  <p:childTnLst>
                                    <p:set>
                                      <p:cBhvr>
                                        <p:cTn id="494" dur="1" fill="hold">
                                          <p:stCondLst>
                                            <p:cond delay="0"/>
                                          </p:stCondLst>
                                        </p:cTn>
                                        <p:tgtEl>
                                          <p:spTgt spid="172"/>
                                        </p:tgtEl>
                                        <p:attrNameLst>
                                          <p:attrName>style.visibility</p:attrName>
                                        </p:attrNameLst>
                                      </p:cBhvr>
                                      <p:to>
                                        <p:strVal val="visible"/>
                                      </p:to>
                                    </p:set>
                                    <p:anim calcmode="lin" valueType="num">
                                      <p:cBhvr additive="base">
                                        <p:cTn id="495" dur="550" fill="hold"/>
                                        <p:tgtEl>
                                          <p:spTgt spid="172"/>
                                        </p:tgtEl>
                                        <p:attrNameLst>
                                          <p:attrName>ppt_x</p:attrName>
                                        </p:attrNameLst>
                                      </p:cBhvr>
                                      <p:tavLst>
                                        <p:tav tm="0">
                                          <p:val>
                                            <p:strVal val="1+#ppt_w/2"/>
                                          </p:val>
                                        </p:tav>
                                        <p:tav tm="100000">
                                          <p:val>
                                            <p:strVal val="#ppt_x"/>
                                          </p:val>
                                        </p:tav>
                                      </p:tavLst>
                                    </p:anim>
                                    <p:anim calcmode="lin" valueType="num">
                                      <p:cBhvr additive="base">
                                        <p:cTn id="496" dur="550" fill="hold"/>
                                        <p:tgtEl>
                                          <p:spTgt spid="172"/>
                                        </p:tgtEl>
                                        <p:attrNameLst>
                                          <p:attrName>ppt_y</p:attrName>
                                        </p:attrNameLst>
                                      </p:cBhvr>
                                      <p:tavLst>
                                        <p:tav tm="0">
                                          <p:val>
                                            <p:strVal val="0-#ppt_h/2"/>
                                          </p:val>
                                        </p:tav>
                                        <p:tav tm="100000">
                                          <p:val>
                                            <p:strVal val="#ppt_y"/>
                                          </p:val>
                                        </p:tav>
                                      </p:tavLst>
                                    </p:anim>
                                  </p:childTnLst>
                                </p:cTn>
                              </p:par>
                              <p:par>
                                <p:cTn id="497" presetID="2" presetClass="entr" presetSubtype="3" fill="hold" nodeType="withEffect">
                                  <p:stCondLst>
                                    <p:cond delay="0"/>
                                  </p:stCondLst>
                                  <p:childTnLst>
                                    <p:set>
                                      <p:cBhvr>
                                        <p:cTn id="498" dur="1" fill="hold">
                                          <p:stCondLst>
                                            <p:cond delay="0"/>
                                          </p:stCondLst>
                                        </p:cTn>
                                        <p:tgtEl>
                                          <p:spTgt spid="176"/>
                                        </p:tgtEl>
                                        <p:attrNameLst>
                                          <p:attrName>style.visibility</p:attrName>
                                        </p:attrNameLst>
                                      </p:cBhvr>
                                      <p:to>
                                        <p:strVal val="visible"/>
                                      </p:to>
                                    </p:set>
                                    <p:anim calcmode="lin" valueType="num">
                                      <p:cBhvr additive="base">
                                        <p:cTn id="499" dur="550" fill="hold"/>
                                        <p:tgtEl>
                                          <p:spTgt spid="176"/>
                                        </p:tgtEl>
                                        <p:attrNameLst>
                                          <p:attrName>ppt_x</p:attrName>
                                        </p:attrNameLst>
                                      </p:cBhvr>
                                      <p:tavLst>
                                        <p:tav tm="0">
                                          <p:val>
                                            <p:strVal val="1+#ppt_w/2"/>
                                          </p:val>
                                        </p:tav>
                                        <p:tav tm="100000">
                                          <p:val>
                                            <p:strVal val="#ppt_x"/>
                                          </p:val>
                                        </p:tav>
                                      </p:tavLst>
                                    </p:anim>
                                    <p:anim calcmode="lin" valueType="num">
                                      <p:cBhvr additive="base">
                                        <p:cTn id="500" dur="550" fill="hold"/>
                                        <p:tgtEl>
                                          <p:spTgt spid="176"/>
                                        </p:tgtEl>
                                        <p:attrNameLst>
                                          <p:attrName>ppt_y</p:attrName>
                                        </p:attrNameLst>
                                      </p:cBhvr>
                                      <p:tavLst>
                                        <p:tav tm="0">
                                          <p:val>
                                            <p:strVal val="0-#ppt_h/2"/>
                                          </p:val>
                                        </p:tav>
                                        <p:tav tm="100000">
                                          <p:val>
                                            <p:strVal val="#ppt_y"/>
                                          </p:val>
                                        </p:tav>
                                      </p:tavLst>
                                    </p:anim>
                                  </p:childTnLst>
                                </p:cTn>
                              </p:par>
                              <p:par>
                                <p:cTn id="501" presetID="2" presetClass="entr" presetSubtype="3" fill="hold" nodeType="withEffect">
                                  <p:stCondLst>
                                    <p:cond delay="0"/>
                                  </p:stCondLst>
                                  <p:childTnLst>
                                    <p:set>
                                      <p:cBhvr>
                                        <p:cTn id="502" dur="1" fill="hold">
                                          <p:stCondLst>
                                            <p:cond delay="0"/>
                                          </p:stCondLst>
                                        </p:cTn>
                                        <p:tgtEl>
                                          <p:spTgt spid="195"/>
                                        </p:tgtEl>
                                        <p:attrNameLst>
                                          <p:attrName>style.visibility</p:attrName>
                                        </p:attrNameLst>
                                      </p:cBhvr>
                                      <p:to>
                                        <p:strVal val="visible"/>
                                      </p:to>
                                    </p:set>
                                    <p:anim calcmode="lin" valueType="num">
                                      <p:cBhvr additive="base">
                                        <p:cTn id="503" dur="550" fill="hold"/>
                                        <p:tgtEl>
                                          <p:spTgt spid="195"/>
                                        </p:tgtEl>
                                        <p:attrNameLst>
                                          <p:attrName>ppt_x</p:attrName>
                                        </p:attrNameLst>
                                      </p:cBhvr>
                                      <p:tavLst>
                                        <p:tav tm="0">
                                          <p:val>
                                            <p:strVal val="1+#ppt_w/2"/>
                                          </p:val>
                                        </p:tav>
                                        <p:tav tm="100000">
                                          <p:val>
                                            <p:strVal val="#ppt_x"/>
                                          </p:val>
                                        </p:tav>
                                      </p:tavLst>
                                    </p:anim>
                                    <p:anim calcmode="lin" valueType="num">
                                      <p:cBhvr additive="base">
                                        <p:cTn id="504" dur="550" fill="hold"/>
                                        <p:tgtEl>
                                          <p:spTgt spid="195"/>
                                        </p:tgtEl>
                                        <p:attrNameLst>
                                          <p:attrName>ppt_y</p:attrName>
                                        </p:attrNameLst>
                                      </p:cBhvr>
                                      <p:tavLst>
                                        <p:tav tm="0">
                                          <p:val>
                                            <p:strVal val="0-#ppt_h/2"/>
                                          </p:val>
                                        </p:tav>
                                        <p:tav tm="100000">
                                          <p:val>
                                            <p:strVal val="#ppt_y"/>
                                          </p:val>
                                        </p:tav>
                                      </p:tavLst>
                                    </p:anim>
                                  </p:childTnLst>
                                </p:cTn>
                              </p:par>
                              <p:par>
                                <p:cTn id="505" presetID="2" presetClass="entr" presetSubtype="8" fill="hold" nodeType="withEffect">
                                  <p:stCondLst>
                                    <p:cond delay="0"/>
                                  </p:stCondLst>
                                  <p:childTnLst>
                                    <p:set>
                                      <p:cBhvr>
                                        <p:cTn id="506" dur="1" fill="hold">
                                          <p:stCondLst>
                                            <p:cond delay="0"/>
                                          </p:stCondLst>
                                        </p:cTn>
                                        <p:tgtEl>
                                          <p:spTgt spid="194"/>
                                        </p:tgtEl>
                                        <p:attrNameLst>
                                          <p:attrName>style.visibility</p:attrName>
                                        </p:attrNameLst>
                                      </p:cBhvr>
                                      <p:to>
                                        <p:strVal val="visible"/>
                                      </p:to>
                                    </p:set>
                                    <p:anim calcmode="lin" valueType="num">
                                      <p:cBhvr additive="base">
                                        <p:cTn id="507" dur="550" fill="hold"/>
                                        <p:tgtEl>
                                          <p:spTgt spid="194"/>
                                        </p:tgtEl>
                                        <p:attrNameLst>
                                          <p:attrName>ppt_x</p:attrName>
                                        </p:attrNameLst>
                                      </p:cBhvr>
                                      <p:tavLst>
                                        <p:tav tm="0">
                                          <p:val>
                                            <p:strVal val="0-#ppt_w/2"/>
                                          </p:val>
                                        </p:tav>
                                        <p:tav tm="100000">
                                          <p:val>
                                            <p:strVal val="#ppt_x"/>
                                          </p:val>
                                        </p:tav>
                                      </p:tavLst>
                                    </p:anim>
                                    <p:anim calcmode="lin" valueType="num">
                                      <p:cBhvr additive="base">
                                        <p:cTn id="508" dur="550" fill="hold"/>
                                        <p:tgtEl>
                                          <p:spTgt spid="194"/>
                                        </p:tgtEl>
                                        <p:attrNameLst>
                                          <p:attrName>ppt_y</p:attrName>
                                        </p:attrNameLst>
                                      </p:cBhvr>
                                      <p:tavLst>
                                        <p:tav tm="0">
                                          <p:val>
                                            <p:strVal val="#ppt_y"/>
                                          </p:val>
                                        </p:tav>
                                        <p:tav tm="100000">
                                          <p:val>
                                            <p:strVal val="#ppt_y"/>
                                          </p:val>
                                        </p:tav>
                                      </p:tavLst>
                                    </p:anim>
                                  </p:childTnLst>
                                </p:cTn>
                              </p:par>
                              <p:par>
                                <p:cTn id="509" presetID="2" presetClass="entr" presetSubtype="8" fill="hold" nodeType="withEffect">
                                  <p:stCondLst>
                                    <p:cond delay="0"/>
                                  </p:stCondLst>
                                  <p:childTnLst>
                                    <p:set>
                                      <p:cBhvr>
                                        <p:cTn id="510" dur="1" fill="hold">
                                          <p:stCondLst>
                                            <p:cond delay="0"/>
                                          </p:stCondLst>
                                        </p:cTn>
                                        <p:tgtEl>
                                          <p:spTgt spid="171"/>
                                        </p:tgtEl>
                                        <p:attrNameLst>
                                          <p:attrName>style.visibility</p:attrName>
                                        </p:attrNameLst>
                                      </p:cBhvr>
                                      <p:to>
                                        <p:strVal val="visible"/>
                                      </p:to>
                                    </p:set>
                                    <p:anim calcmode="lin" valueType="num">
                                      <p:cBhvr additive="base">
                                        <p:cTn id="511" dur="550" fill="hold"/>
                                        <p:tgtEl>
                                          <p:spTgt spid="171"/>
                                        </p:tgtEl>
                                        <p:attrNameLst>
                                          <p:attrName>ppt_x</p:attrName>
                                        </p:attrNameLst>
                                      </p:cBhvr>
                                      <p:tavLst>
                                        <p:tav tm="0">
                                          <p:val>
                                            <p:strVal val="0-#ppt_w/2"/>
                                          </p:val>
                                        </p:tav>
                                        <p:tav tm="100000">
                                          <p:val>
                                            <p:strVal val="#ppt_x"/>
                                          </p:val>
                                        </p:tav>
                                      </p:tavLst>
                                    </p:anim>
                                    <p:anim calcmode="lin" valueType="num">
                                      <p:cBhvr additive="base">
                                        <p:cTn id="512" dur="550" fill="hold"/>
                                        <p:tgtEl>
                                          <p:spTgt spid="171"/>
                                        </p:tgtEl>
                                        <p:attrNameLst>
                                          <p:attrName>ppt_y</p:attrName>
                                        </p:attrNameLst>
                                      </p:cBhvr>
                                      <p:tavLst>
                                        <p:tav tm="0">
                                          <p:val>
                                            <p:strVal val="#ppt_y"/>
                                          </p:val>
                                        </p:tav>
                                        <p:tav tm="100000">
                                          <p:val>
                                            <p:strVal val="#ppt_y"/>
                                          </p:val>
                                        </p:tav>
                                      </p:tavLst>
                                    </p:anim>
                                  </p:childTnLst>
                                </p:cTn>
                              </p:par>
                              <p:par>
                                <p:cTn id="513" presetID="2" presetClass="entr" presetSubtype="1" fill="hold" nodeType="withEffect">
                                  <p:stCondLst>
                                    <p:cond delay="0"/>
                                  </p:stCondLst>
                                  <p:childTnLst>
                                    <p:set>
                                      <p:cBhvr>
                                        <p:cTn id="514" dur="1" fill="hold">
                                          <p:stCondLst>
                                            <p:cond delay="0"/>
                                          </p:stCondLst>
                                        </p:cTn>
                                        <p:tgtEl>
                                          <p:spTgt spid="212"/>
                                        </p:tgtEl>
                                        <p:attrNameLst>
                                          <p:attrName>style.visibility</p:attrName>
                                        </p:attrNameLst>
                                      </p:cBhvr>
                                      <p:to>
                                        <p:strVal val="visible"/>
                                      </p:to>
                                    </p:set>
                                    <p:anim calcmode="lin" valueType="num">
                                      <p:cBhvr additive="base">
                                        <p:cTn id="515" dur="550" fill="hold"/>
                                        <p:tgtEl>
                                          <p:spTgt spid="212"/>
                                        </p:tgtEl>
                                        <p:attrNameLst>
                                          <p:attrName>ppt_x</p:attrName>
                                        </p:attrNameLst>
                                      </p:cBhvr>
                                      <p:tavLst>
                                        <p:tav tm="0">
                                          <p:val>
                                            <p:strVal val="#ppt_x"/>
                                          </p:val>
                                        </p:tav>
                                        <p:tav tm="100000">
                                          <p:val>
                                            <p:strVal val="#ppt_x"/>
                                          </p:val>
                                        </p:tav>
                                      </p:tavLst>
                                    </p:anim>
                                    <p:anim calcmode="lin" valueType="num">
                                      <p:cBhvr additive="base">
                                        <p:cTn id="516" dur="550" fill="hold"/>
                                        <p:tgtEl>
                                          <p:spTgt spid="212"/>
                                        </p:tgtEl>
                                        <p:attrNameLst>
                                          <p:attrName>ppt_y</p:attrName>
                                        </p:attrNameLst>
                                      </p:cBhvr>
                                      <p:tavLst>
                                        <p:tav tm="0">
                                          <p:val>
                                            <p:strVal val="0-#ppt_h/2"/>
                                          </p:val>
                                        </p:tav>
                                        <p:tav tm="100000">
                                          <p:val>
                                            <p:strVal val="#ppt_y"/>
                                          </p:val>
                                        </p:tav>
                                      </p:tavLst>
                                    </p:anim>
                                  </p:childTnLst>
                                </p:cTn>
                              </p:par>
                              <p:par>
                                <p:cTn id="517" presetID="2" presetClass="entr" presetSubtype="1" fill="hold" nodeType="withEffect">
                                  <p:stCondLst>
                                    <p:cond delay="0"/>
                                  </p:stCondLst>
                                  <p:childTnLst>
                                    <p:set>
                                      <p:cBhvr>
                                        <p:cTn id="518" dur="1" fill="hold">
                                          <p:stCondLst>
                                            <p:cond delay="0"/>
                                          </p:stCondLst>
                                        </p:cTn>
                                        <p:tgtEl>
                                          <p:spTgt spid="134"/>
                                        </p:tgtEl>
                                        <p:attrNameLst>
                                          <p:attrName>style.visibility</p:attrName>
                                        </p:attrNameLst>
                                      </p:cBhvr>
                                      <p:to>
                                        <p:strVal val="visible"/>
                                      </p:to>
                                    </p:set>
                                    <p:anim calcmode="lin" valueType="num">
                                      <p:cBhvr additive="base">
                                        <p:cTn id="519" dur="550" fill="hold"/>
                                        <p:tgtEl>
                                          <p:spTgt spid="134"/>
                                        </p:tgtEl>
                                        <p:attrNameLst>
                                          <p:attrName>ppt_x</p:attrName>
                                        </p:attrNameLst>
                                      </p:cBhvr>
                                      <p:tavLst>
                                        <p:tav tm="0">
                                          <p:val>
                                            <p:strVal val="#ppt_x"/>
                                          </p:val>
                                        </p:tav>
                                        <p:tav tm="100000">
                                          <p:val>
                                            <p:strVal val="#ppt_x"/>
                                          </p:val>
                                        </p:tav>
                                      </p:tavLst>
                                    </p:anim>
                                    <p:anim calcmode="lin" valueType="num">
                                      <p:cBhvr additive="base">
                                        <p:cTn id="520" dur="550" fill="hold"/>
                                        <p:tgtEl>
                                          <p:spTgt spid="134"/>
                                        </p:tgtEl>
                                        <p:attrNameLst>
                                          <p:attrName>ppt_y</p:attrName>
                                        </p:attrNameLst>
                                      </p:cBhvr>
                                      <p:tavLst>
                                        <p:tav tm="0">
                                          <p:val>
                                            <p:strVal val="0-#ppt_h/2"/>
                                          </p:val>
                                        </p:tav>
                                        <p:tav tm="100000">
                                          <p:val>
                                            <p:strVal val="#ppt_y"/>
                                          </p:val>
                                        </p:tav>
                                      </p:tavLst>
                                    </p:anim>
                                  </p:childTnLst>
                                </p:cTn>
                              </p:par>
                              <p:par>
                                <p:cTn id="521" presetID="2" presetClass="entr" presetSubtype="1" fill="hold" nodeType="withEffect">
                                  <p:stCondLst>
                                    <p:cond delay="0"/>
                                  </p:stCondLst>
                                  <p:childTnLst>
                                    <p:set>
                                      <p:cBhvr>
                                        <p:cTn id="522" dur="1" fill="hold">
                                          <p:stCondLst>
                                            <p:cond delay="0"/>
                                          </p:stCondLst>
                                        </p:cTn>
                                        <p:tgtEl>
                                          <p:spTgt spid="148"/>
                                        </p:tgtEl>
                                        <p:attrNameLst>
                                          <p:attrName>style.visibility</p:attrName>
                                        </p:attrNameLst>
                                      </p:cBhvr>
                                      <p:to>
                                        <p:strVal val="visible"/>
                                      </p:to>
                                    </p:set>
                                    <p:anim calcmode="lin" valueType="num">
                                      <p:cBhvr additive="base">
                                        <p:cTn id="523" dur="550" fill="hold"/>
                                        <p:tgtEl>
                                          <p:spTgt spid="148"/>
                                        </p:tgtEl>
                                        <p:attrNameLst>
                                          <p:attrName>ppt_x</p:attrName>
                                        </p:attrNameLst>
                                      </p:cBhvr>
                                      <p:tavLst>
                                        <p:tav tm="0">
                                          <p:val>
                                            <p:strVal val="#ppt_x"/>
                                          </p:val>
                                        </p:tav>
                                        <p:tav tm="100000">
                                          <p:val>
                                            <p:strVal val="#ppt_x"/>
                                          </p:val>
                                        </p:tav>
                                      </p:tavLst>
                                    </p:anim>
                                    <p:anim calcmode="lin" valueType="num">
                                      <p:cBhvr additive="base">
                                        <p:cTn id="524" dur="550" fill="hold"/>
                                        <p:tgtEl>
                                          <p:spTgt spid="148"/>
                                        </p:tgtEl>
                                        <p:attrNameLst>
                                          <p:attrName>ppt_y</p:attrName>
                                        </p:attrNameLst>
                                      </p:cBhvr>
                                      <p:tavLst>
                                        <p:tav tm="0">
                                          <p:val>
                                            <p:strVal val="0-#ppt_h/2"/>
                                          </p:val>
                                        </p:tav>
                                        <p:tav tm="100000">
                                          <p:val>
                                            <p:strVal val="#ppt_y"/>
                                          </p:val>
                                        </p:tav>
                                      </p:tavLst>
                                    </p:anim>
                                  </p:childTnLst>
                                </p:cTn>
                              </p:par>
                              <p:par>
                                <p:cTn id="525" presetID="2" presetClass="entr" presetSubtype="4" fill="hold" nodeType="withEffect">
                                  <p:stCondLst>
                                    <p:cond delay="0"/>
                                  </p:stCondLst>
                                  <p:childTnLst>
                                    <p:set>
                                      <p:cBhvr>
                                        <p:cTn id="526" dur="1" fill="hold">
                                          <p:stCondLst>
                                            <p:cond delay="0"/>
                                          </p:stCondLst>
                                        </p:cTn>
                                        <p:tgtEl>
                                          <p:spTgt spid="137"/>
                                        </p:tgtEl>
                                        <p:attrNameLst>
                                          <p:attrName>style.visibility</p:attrName>
                                        </p:attrNameLst>
                                      </p:cBhvr>
                                      <p:to>
                                        <p:strVal val="visible"/>
                                      </p:to>
                                    </p:set>
                                    <p:anim calcmode="lin" valueType="num">
                                      <p:cBhvr additive="base">
                                        <p:cTn id="527" dur="550" fill="hold"/>
                                        <p:tgtEl>
                                          <p:spTgt spid="137"/>
                                        </p:tgtEl>
                                        <p:attrNameLst>
                                          <p:attrName>ppt_x</p:attrName>
                                        </p:attrNameLst>
                                      </p:cBhvr>
                                      <p:tavLst>
                                        <p:tav tm="0">
                                          <p:val>
                                            <p:strVal val="#ppt_x"/>
                                          </p:val>
                                        </p:tav>
                                        <p:tav tm="100000">
                                          <p:val>
                                            <p:strVal val="#ppt_x"/>
                                          </p:val>
                                        </p:tav>
                                      </p:tavLst>
                                    </p:anim>
                                    <p:anim calcmode="lin" valueType="num">
                                      <p:cBhvr additive="base">
                                        <p:cTn id="528" dur="550" fill="hold"/>
                                        <p:tgtEl>
                                          <p:spTgt spid="137"/>
                                        </p:tgtEl>
                                        <p:attrNameLst>
                                          <p:attrName>ppt_y</p:attrName>
                                        </p:attrNameLst>
                                      </p:cBhvr>
                                      <p:tavLst>
                                        <p:tav tm="0">
                                          <p:val>
                                            <p:strVal val="1+#ppt_h/2"/>
                                          </p:val>
                                        </p:tav>
                                        <p:tav tm="100000">
                                          <p:val>
                                            <p:strVal val="#ppt_y"/>
                                          </p:val>
                                        </p:tav>
                                      </p:tavLst>
                                    </p:anim>
                                  </p:childTnLst>
                                </p:cTn>
                              </p:par>
                              <p:par>
                                <p:cTn id="529" presetID="2" presetClass="entr" presetSubtype="4" fill="hold" nodeType="withEffect">
                                  <p:stCondLst>
                                    <p:cond delay="0"/>
                                  </p:stCondLst>
                                  <p:childTnLst>
                                    <p:set>
                                      <p:cBhvr>
                                        <p:cTn id="530" dur="1" fill="hold">
                                          <p:stCondLst>
                                            <p:cond delay="0"/>
                                          </p:stCondLst>
                                        </p:cTn>
                                        <p:tgtEl>
                                          <p:spTgt spid="138"/>
                                        </p:tgtEl>
                                        <p:attrNameLst>
                                          <p:attrName>style.visibility</p:attrName>
                                        </p:attrNameLst>
                                      </p:cBhvr>
                                      <p:to>
                                        <p:strVal val="visible"/>
                                      </p:to>
                                    </p:set>
                                    <p:anim calcmode="lin" valueType="num">
                                      <p:cBhvr additive="base">
                                        <p:cTn id="531" dur="550" fill="hold"/>
                                        <p:tgtEl>
                                          <p:spTgt spid="138"/>
                                        </p:tgtEl>
                                        <p:attrNameLst>
                                          <p:attrName>ppt_x</p:attrName>
                                        </p:attrNameLst>
                                      </p:cBhvr>
                                      <p:tavLst>
                                        <p:tav tm="0">
                                          <p:val>
                                            <p:strVal val="#ppt_x"/>
                                          </p:val>
                                        </p:tav>
                                        <p:tav tm="100000">
                                          <p:val>
                                            <p:strVal val="#ppt_x"/>
                                          </p:val>
                                        </p:tav>
                                      </p:tavLst>
                                    </p:anim>
                                    <p:anim calcmode="lin" valueType="num">
                                      <p:cBhvr additive="base">
                                        <p:cTn id="532" dur="550" fill="hold"/>
                                        <p:tgtEl>
                                          <p:spTgt spid="138"/>
                                        </p:tgtEl>
                                        <p:attrNameLst>
                                          <p:attrName>ppt_y</p:attrName>
                                        </p:attrNameLst>
                                      </p:cBhvr>
                                      <p:tavLst>
                                        <p:tav tm="0">
                                          <p:val>
                                            <p:strVal val="1+#ppt_h/2"/>
                                          </p:val>
                                        </p:tav>
                                        <p:tav tm="100000">
                                          <p:val>
                                            <p:strVal val="#ppt_y"/>
                                          </p:val>
                                        </p:tav>
                                      </p:tavLst>
                                    </p:anim>
                                  </p:childTnLst>
                                </p:cTn>
                              </p:par>
                              <p:par>
                                <p:cTn id="533" presetID="2" presetClass="entr" presetSubtype="4" fill="hold" nodeType="withEffect">
                                  <p:stCondLst>
                                    <p:cond delay="0"/>
                                  </p:stCondLst>
                                  <p:childTnLst>
                                    <p:set>
                                      <p:cBhvr>
                                        <p:cTn id="534" dur="1" fill="hold">
                                          <p:stCondLst>
                                            <p:cond delay="0"/>
                                          </p:stCondLst>
                                        </p:cTn>
                                        <p:tgtEl>
                                          <p:spTgt spid="149"/>
                                        </p:tgtEl>
                                        <p:attrNameLst>
                                          <p:attrName>style.visibility</p:attrName>
                                        </p:attrNameLst>
                                      </p:cBhvr>
                                      <p:to>
                                        <p:strVal val="visible"/>
                                      </p:to>
                                    </p:set>
                                    <p:anim calcmode="lin" valueType="num">
                                      <p:cBhvr additive="base">
                                        <p:cTn id="535" dur="550" fill="hold"/>
                                        <p:tgtEl>
                                          <p:spTgt spid="149"/>
                                        </p:tgtEl>
                                        <p:attrNameLst>
                                          <p:attrName>ppt_x</p:attrName>
                                        </p:attrNameLst>
                                      </p:cBhvr>
                                      <p:tavLst>
                                        <p:tav tm="0">
                                          <p:val>
                                            <p:strVal val="#ppt_x"/>
                                          </p:val>
                                        </p:tav>
                                        <p:tav tm="100000">
                                          <p:val>
                                            <p:strVal val="#ppt_x"/>
                                          </p:val>
                                        </p:tav>
                                      </p:tavLst>
                                    </p:anim>
                                    <p:anim calcmode="lin" valueType="num">
                                      <p:cBhvr additive="base">
                                        <p:cTn id="536" dur="550" fill="hold"/>
                                        <p:tgtEl>
                                          <p:spTgt spid="149"/>
                                        </p:tgtEl>
                                        <p:attrNameLst>
                                          <p:attrName>ppt_y</p:attrName>
                                        </p:attrNameLst>
                                      </p:cBhvr>
                                      <p:tavLst>
                                        <p:tav tm="0">
                                          <p:val>
                                            <p:strVal val="1+#ppt_h/2"/>
                                          </p:val>
                                        </p:tav>
                                        <p:tav tm="100000">
                                          <p:val>
                                            <p:strVal val="#ppt_y"/>
                                          </p:val>
                                        </p:tav>
                                      </p:tavLst>
                                    </p:anim>
                                  </p:childTnLst>
                                </p:cTn>
                              </p:par>
                              <p:par>
                                <p:cTn id="537" presetID="10" presetClass="entr" presetSubtype="0" fill="hold" grpId="0" nodeType="withEffect">
                                  <p:stCondLst>
                                    <p:cond delay="0"/>
                                  </p:stCondLst>
                                  <p:childTnLst>
                                    <p:set>
                                      <p:cBhvr>
                                        <p:cTn id="538" dur="1" fill="hold">
                                          <p:stCondLst>
                                            <p:cond delay="0"/>
                                          </p:stCondLst>
                                        </p:cTn>
                                        <p:tgtEl>
                                          <p:spTgt spid="330"/>
                                        </p:tgtEl>
                                        <p:attrNameLst>
                                          <p:attrName>style.visibility</p:attrName>
                                        </p:attrNameLst>
                                      </p:cBhvr>
                                      <p:to>
                                        <p:strVal val="visible"/>
                                      </p:to>
                                    </p:set>
                                    <p:animEffect transition="in" filter="fade">
                                      <p:cBhvr>
                                        <p:cTn id="539" dur="500"/>
                                        <p:tgtEl>
                                          <p:spTgt spid="330"/>
                                        </p:tgtEl>
                                      </p:cBhvr>
                                    </p:animEffect>
                                  </p:childTnLst>
                                </p:cTn>
                              </p:par>
                            </p:childTnLst>
                          </p:cTn>
                        </p:par>
                        <p:par>
                          <p:cTn id="540" fill="hold">
                            <p:stCondLst>
                              <p:cond delay="13500"/>
                            </p:stCondLst>
                            <p:childTnLst>
                              <p:par>
                                <p:cTn id="541" presetID="10" presetClass="exit" presetSubtype="0" fill="hold" grpId="1" nodeType="afterEffect">
                                  <p:stCondLst>
                                    <p:cond delay="0"/>
                                  </p:stCondLst>
                                  <p:childTnLst>
                                    <p:animEffect transition="out" filter="fade">
                                      <p:cBhvr>
                                        <p:cTn id="542" dur="500"/>
                                        <p:tgtEl>
                                          <p:spTgt spid="330"/>
                                        </p:tgtEl>
                                      </p:cBhvr>
                                    </p:animEffect>
                                    <p:set>
                                      <p:cBhvr>
                                        <p:cTn id="543" dur="1" fill="hold">
                                          <p:stCondLst>
                                            <p:cond delay="499"/>
                                          </p:stCondLst>
                                        </p:cTn>
                                        <p:tgtEl>
                                          <p:spTgt spid="330"/>
                                        </p:tgtEl>
                                        <p:attrNameLst>
                                          <p:attrName>style.visibility</p:attrName>
                                        </p:attrNameLst>
                                      </p:cBhvr>
                                      <p:to>
                                        <p:strVal val="hidden"/>
                                      </p:to>
                                    </p:set>
                                  </p:childTnLst>
                                </p:cTn>
                              </p:par>
                              <p:par>
                                <p:cTn id="544" presetID="2" presetClass="entr" presetSubtype="1" fill="hold" nodeType="withEffect">
                                  <p:stCondLst>
                                    <p:cond delay="0"/>
                                  </p:stCondLst>
                                  <p:childTnLst>
                                    <p:set>
                                      <p:cBhvr>
                                        <p:cTn id="545" dur="1" fill="hold">
                                          <p:stCondLst>
                                            <p:cond delay="0"/>
                                          </p:stCondLst>
                                        </p:cTn>
                                        <p:tgtEl>
                                          <p:spTgt spid="163"/>
                                        </p:tgtEl>
                                        <p:attrNameLst>
                                          <p:attrName>style.visibility</p:attrName>
                                        </p:attrNameLst>
                                      </p:cBhvr>
                                      <p:to>
                                        <p:strVal val="visible"/>
                                      </p:to>
                                    </p:set>
                                    <p:anim calcmode="lin" valueType="num">
                                      <p:cBhvr additive="base">
                                        <p:cTn id="546" dur="500" fill="hold"/>
                                        <p:tgtEl>
                                          <p:spTgt spid="163"/>
                                        </p:tgtEl>
                                        <p:attrNameLst>
                                          <p:attrName>ppt_x</p:attrName>
                                        </p:attrNameLst>
                                      </p:cBhvr>
                                      <p:tavLst>
                                        <p:tav tm="0">
                                          <p:val>
                                            <p:strVal val="#ppt_x"/>
                                          </p:val>
                                        </p:tav>
                                        <p:tav tm="100000">
                                          <p:val>
                                            <p:strVal val="#ppt_x"/>
                                          </p:val>
                                        </p:tav>
                                      </p:tavLst>
                                    </p:anim>
                                    <p:anim calcmode="lin" valueType="num">
                                      <p:cBhvr additive="base">
                                        <p:cTn id="547" dur="500" fill="hold"/>
                                        <p:tgtEl>
                                          <p:spTgt spid="163"/>
                                        </p:tgtEl>
                                        <p:attrNameLst>
                                          <p:attrName>ppt_y</p:attrName>
                                        </p:attrNameLst>
                                      </p:cBhvr>
                                      <p:tavLst>
                                        <p:tav tm="0">
                                          <p:val>
                                            <p:strVal val="0-#ppt_h/2"/>
                                          </p:val>
                                        </p:tav>
                                        <p:tav tm="100000">
                                          <p:val>
                                            <p:strVal val="#ppt_y"/>
                                          </p:val>
                                        </p:tav>
                                      </p:tavLst>
                                    </p:anim>
                                  </p:childTnLst>
                                </p:cTn>
                              </p:par>
                              <p:par>
                                <p:cTn id="548" presetID="2" presetClass="entr" presetSubtype="1" fill="hold" nodeType="withEffect">
                                  <p:stCondLst>
                                    <p:cond delay="0"/>
                                  </p:stCondLst>
                                  <p:childTnLst>
                                    <p:set>
                                      <p:cBhvr>
                                        <p:cTn id="549" dur="1" fill="hold">
                                          <p:stCondLst>
                                            <p:cond delay="0"/>
                                          </p:stCondLst>
                                        </p:cTn>
                                        <p:tgtEl>
                                          <p:spTgt spid="165"/>
                                        </p:tgtEl>
                                        <p:attrNameLst>
                                          <p:attrName>style.visibility</p:attrName>
                                        </p:attrNameLst>
                                      </p:cBhvr>
                                      <p:to>
                                        <p:strVal val="visible"/>
                                      </p:to>
                                    </p:set>
                                    <p:anim calcmode="lin" valueType="num">
                                      <p:cBhvr additive="base">
                                        <p:cTn id="550" dur="550" fill="hold"/>
                                        <p:tgtEl>
                                          <p:spTgt spid="165"/>
                                        </p:tgtEl>
                                        <p:attrNameLst>
                                          <p:attrName>ppt_x</p:attrName>
                                        </p:attrNameLst>
                                      </p:cBhvr>
                                      <p:tavLst>
                                        <p:tav tm="0">
                                          <p:val>
                                            <p:strVal val="#ppt_x"/>
                                          </p:val>
                                        </p:tav>
                                        <p:tav tm="100000">
                                          <p:val>
                                            <p:strVal val="#ppt_x"/>
                                          </p:val>
                                        </p:tav>
                                      </p:tavLst>
                                    </p:anim>
                                    <p:anim calcmode="lin" valueType="num">
                                      <p:cBhvr additive="base">
                                        <p:cTn id="551" dur="550" fill="hold"/>
                                        <p:tgtEl>
                                          <p:spTgt spid="165"/>
                                        </p:tgtEl>
                                        <p:attrNameLst>
                                          <p:attrName>ppt_y</p:attrName>
                                        </p:attrNameLst>
                                      </p:cBhvr>
                                      <p:tavLst>
                                        <p:tav tm="0">
                                          <p:val>
                                            <p:strVal val="0-#ppt_h/2"/>
                                          </p:val>
                                        </p:tav>
                                        <p:tav tm="100000">
                                          <p:val>
                                            <p:strVal val="#ppt_y"/>
                                          </p:val>
                                        </p:tav>
                                      </p:tavLst>
                                    </p:anim>
                                  </p:childTnLst>
                                </p:cTn>
                              </p:par>
                              <p:par>
                                <p:cTn id="552" presetID="2" presetClass="entr" presetSubtype="1" fill="hold" nodeType="withEffect">
                                  <p:stCondLst>
                                    <p:cond delay="0"/>
                                  </p:stCondLst>
                                  <p:childTnLst>
                                    <p:set>
                                      <p:cBhvr>
                                        <p:cTn id="553" dur="1" fill="hold">
                                          <p:stCondLst>
                                            <p:cond delay="0"/>
                                          </p:stCondLst>
                                        </p:cTn>
                                        <p:tgtEl>
                                          <p:spTgt spid="184"/>
                                        </p:tgtEl>
                                        <p:attrNameLst>
                                          <p:attrName>style.visibility</p:attrName>
                                        </p:attrNameLst>
                                      </p:cBhvr>
                                      <p:to>
                                        <p:strVal val="visible"/>
                                      </p:to>
                                    </p:set>
                                    <p:anim calcmode="lin" valueType="num">
                                      <p:cBhvr additive="base">
                                        <p:cTn id="554" dur="550" fill="hold"/>
                                        <p:tgtEl>
                                          <p:spTgt spid="184"/>
                                        </p:tgtEl>
                                        <p:attrNameLst>
                                          <p:attrName>ppt_x</p:attrName>
                                        </p:attrNameLst>
                                      </p:cBhvr>
                                      <p:tavLst>
                                        <p:tav tm="0">
                                          <p:val>
                                            <p:strVal val="#ppt_x"/>
                                          </p:val>
                                        </p:tav>
                                        <p:tav tm="100000">
                                          <p:val>
                                            <p:strVal val="#ppt_x"/>
                                          </p:val>
                                        </p:tav>
                                      </p:tavLst>
                                    </p:anim>
                                    <p:anim calcmode="lin" valueType="num">
                                      <p:cBhvr additive="base">
                                        <p:cTn id="555" dur="550" fill="hold"/>
                                        <p:tgtEl>
                                          <p:spTgt spid="184"/>
                                        </p:tgtEl>
                                        <p:attrNameLst>
                                          <p:attrName>ppt_y</p:attrName>
                                        </p:attrNameLst>
                                      </p:cBhvr>
                                      <p:tavLst>
                                        <p:tav tm="0">
                                          <p:val>
                                            <p:strVal val="0-#ppt_h/2"/>
                                          </p:val>
                                        </p:tav>
                                        <p:tav tm="100000">
                                          <p:val>
                                            <p:strVal val="#ppt_y"/>
                                          </p:val>
                                        </p:tav>
                                      </p:tavLst>
                                    </p:anim>
                                  </p:childTnLst>
                                </p:cTn>
                              </p:par>
                              <p:par>
                                <p:cTn id="556" presetID="2" presetClass="entr" presetSubtype="1" fill="hold" nodeType="withEffect">
                                  <p:stCondLst>
                                    <p:cond delay="0"/>
                                  </p:stCondLst>
                                  <p:childTnLst>
                                    <p:set>
                                      <p:cBhvr>
                                        <p:cTn id="557" dur="1" fill="hold">
                                          <p:stCondLst>
                                            <p:cond delay="0"/>
                                          </p:stCondLst>
                                        </p:cTn>
                                        <p:tgtEl>
                                          <p:spTgt spid="173"/>
                                        </p:tgtEl>
                                        <p:attrNameLst>
                                          <p:attrName>style.visibility</p:attrName>
                                        </p:attrNameLst>
                                      </p:cBhvr>
                                      <p:to>
                                        <p:strVal val="visible"/>
                                      </p:to>
                                    </p:set>
                                    <p:anim calcmode="lin" valueType="num">
                                      <p:cBhvr additive="base">
                                        <p:cTn id="558" dur="550" fill="hold"/>
                                        <p:tgtEl>
                                          <p:spTgt spid="173"/>
                                        </p:tgtEl>
                                        <p:attrNameLst>
                                          <p:attrName>ppt_x</p:attrName>
                                        </p:attrNameLst>
                                      </p:cBhvr>
                                      <p:tavLst>
                                        <p:tav tm="0">
                                          <p:val>
                                            <p:strVal val="#ppt_x"/>
                                          </p:val>
                                        </p:tav>
                                        <p:tav tm="100000">
                                          <p:val>
                                            <p:strVal val="#ppt_x"/>
                                          </p:val>
                                        </p:tav>
                                      </p:tavLst>
                                    </p:anim>
                                    <p:anim calcmode="lin" valueType="num">
                                      <p:cBhvr additive="base">
                                        <p:cTn id="559" dur="550" fill="hold"/>
                                        <p:tgtEl>
                                          <p:spTgt spid="173"/>
                                        </p:tgtEl>
                                        <p:attrNameLst>
                                          <p:attrName>ppt_y</p:attrName>
                                        </p:attrNameLst>
                                      </p:cBhvr>
                                      <p:tavLst>
                                        <p:tav tm="0">
                                          <p:val>
                                            <p:strVal val="0-#ppt_h/2"/>
                                          </p:val>
                                        </p:tav>
                                        <p:tav tm="100000">
                                          <p:val>
                                            <p:strVal val="#ppt_y"/>
                                          </p:val>
                                        </p:tav>
                                      </p:tavLst>
                                    </p:anim>
                                  </p:childTnLst>
                                </p:cTn>
                              </p:par>
                              <p:par>
                                <p:cTn id="560" presetID="2" presetClass="entr" presetSubtype="4" fill="hold" nodeType="withEffect">
                                  <p:stCondLst>
                                    <p:cond delay="0"/>
                                  </p:stCondLst>
                                  <p:childTnLst>
                                    <p:set>
                                      <p:cBhvr>
                                        <p:cTn id="561" dur="1" fill="hold">
                                          <p:stCondLst>
                                            <p:cond delay="0"/>
                                          </p:stCondLst>
                                        </p:cTn>
                                        <p:tgtEl>
                                          <p:spTgt spid="169"/>
                                        </p:tgtEl>
                                        <p:attrNameLst>
                                          <p:attrName>style.visibility</p:attrName>
                                        </p:attrNameLst>
                                      </p:cBhvr>
                                      <p:to>
                                        <p:strVal val="visible"/>
                                      </p:to>
                                    </p:set>
                                    <p:anim calcmode="lin" valueType="num">
                                      <p:cBhvr additive="base">
                                        <p:cTn id="562" dur="550" fill="hold"/>
                                        <p:tgtEl>
                                          <p:spTgt spid="169"/>
                                        </p:tgtEl>
                                        <p:attrNameLst>
                                          <p:attrName>ppt_x</p:attrName>
                                        </p:attrNameLst>
                                      </p:cBhvr>
                                      <p:tavLst>
                                        <p:tav tm="0">
                                          <p:val>
                                            <p:strVal val="#ppt_x"/>
                                          </p:val>
                                        </p:tav>
                                        <p:tav tm="100000">
                                          <p:val>
                                            <p:strVal val="#ppt_x"/>
                                          </p:val>
                                        </p:tav>
                                      </p:tavLst>
                                    </p:anim>
                                    <p:anim calcmode="lin" valueType="num">
                                      <p:cBhvr additive="base">
                                        <p:cTn id="563" dur="550" fill="hold"/>
                                        <p:tgtEl>
                                          <p:spTgt spid="169"/>
                                        </p:tgtEl>
                                        <p:attrNameLst>
                                          <p:attrName>ppt_y</p:attrName>
                                        </p:attrNameLst>
                                      </p:cBhvr>
                                      <p:tavLst>
                                        <p:tav tm="0">
                                          <p:val>
                                            <p:strVal val="1+#ppt_h/2"/>
                                          </p:val>
                                        </p:tav>
                                        <p:tav tm="100000">
                                          <p:val>
                                            <p:strVal val="#ppt_y"/>
                                          </p:val>
                                        </p:tav>
                                      </p:tavLst>
                                    </p:anim>
                                  </p:childTnLst>
                                </p:cTn>
                              </p:par>
                              <p:par>
                                <p:cTn id="564" presetID="2" presetClass="entr" presetSubtype="4" fill="hold" nodeType="withEffect">
                                  <p:stCondLst>
                                    <p:cond delay="0"/>
                                  </p:stCondLst>
                                  <p:childTnLst>
                                    <p:set>
                                      <p:cBhvr>
                                        <p:cTn id="565" dur="1" fill="hold">
                                          <p:stCondLst>
                                            <p:cond delay="0"/>
                                          </p:stCondLst>
                                        </p:cTn>
                                        <p:tgtEl>
                                          <p:spTgt spid="213"/>
                                        </p:tgtEl>
                                        <p:attrNameLst>
                                          <p:attrName>style.visibility</p:attrName>
                                        </p:attrNameLst>
                                      </p:cBhvr>
                                      <p:to>
                                        <p:strVal val="visible"/>
                                      </p:to>
                                    </p:set>
                                    <p:anim calcmode="lin" valueType="num">
                                      <p:cBhvr additive="base">
                                        <p:cTn id="566" dur="550" fill="hold"/>
                                        <p:tgtEl>
                                          <p:spTgt spid="213"/>
                                        </p:tgtEl>
                                        <p:attrNameLst>
                                          <p:attrName>ppt_x</p:attrName>
                                        </p:attrNameLst>
                                      </p:cBhvr>
                                      <p:tavLst>
                                        <p:tav tm="0">
                                          <p:val>
                                            <p:strVal val="#ppt_x"/>
                                          </p:val>
                                        </p:tav>
                                        <p:tav tm="100000">
                                          <p:val>
                                            <p:strVal val="#ppt_x"/>
                                          </p:val>
                                        </p:tav>
                                      </p:tavLst>
                                    </p:anim>
                                    <p:anim calcmode="lin" valueType="num">
                                      <p:cBhvr additive="base">
                                        <p:cTn id="567" dur="550" fill="hold"/>
                                        <p:tgtEl>
                                          <p:spTgt spid="213"/>
                                        </p:tgtEl>
                                        <p:attrNameLst>
                                          <p:attrName>ppt_y</p:attrName>
                                        </p:attrNameLst>
                                      </p:cBhvr>
                                      <p:tavLst>
                                        <p:tav tm="0">
                                          <p:val>
                                            <p:strVal val="1+#ppt_h/2"/>
                                          </p:val>
                                        </p:tav>
                                        <p:tav tm="100000">
                                          <p:val>
                                            <p:strVal val="#ppt_y"/>
                                          </p:val>
                                        </p:tav>
                                      </p:tavLst>
                                    </p:anim>
                                  </p:childTnLst>
                                </p:cTn>
                              </p:par>
                              <p:par>
                                <p:cTn id="568" presetID="2" presetClass="entr" presetSubtype="4" fill="hold" nodeType="withEffect">
                                  <p:stCondLst>
                                    <p:cond delay="0"/>
                                  </p:stCondLst>
                                  <p:childTnLst>
                                    <p:set>
                                      <p:cBhvr>
                                        <p:cTn id="569" dur="1" fill="hold">
                                          <p:stCondLst>
                                            <p:cond delay="0"/>
                                          </p:stCondLst>
                                        </p:cTn>
                                        <p:tgtEl>
                                          <p:spTgt spid="209"/>
                                        </p:tgtEl>
                                        <p:attrNameLst>
                                          <p:attrName>style.visibility</p:attrName>
                                        </p:attrNameLst>
                                      </p:cBhvr>
                                      <p:to>
                                        <p:strVal val="visible"/>
                                      </p:to>
                                    </p:set>
                                    <p:anim calcmode="lin" valueType="num">
                                      <p:cBhvr additive="base">
                                        <p:cTn id="570" dur="550" fill="hold"/>
                                        <p:tgtEl>
                                          <p:spTgt spid="209"/>
                                        </p:tgtEl>
                                        <p:attrNameLst>
                                          <p:attrName>ppt_x</p:attrName>
                                        </p:attrNameLst>
                                      </p:cBhvr>
                                      <p:tavLst>
                                        <p:tav tm="0">
                                          <p:val>
                                            <p:strVal val="#ppt_x"/>
                                          </p:val>
                                        </p:tav>
                                        <p:tav tm="100000">
                                          <p:val>
                                            <p:strVal val="#ppt_x"/>
                                          </p:val>
                                        </p:tav>
                                      </p:tavLst>
                                    </p:anim>
                                    <p:anim calcmode="lin" valueType="num">
                                      <p:cBhvr additive="base">
                                        <p:cTn id="571" dur="550" fill="hold"/>
                                        <p:tgtEl>
                                          <p:spTgt spid="209"/>
                                        </p:tgtEl>
                                        <p:attrNameLst>
                                          <p:attrName>ppt_y</p:attrName>
                                        </p:attrNameLst>
                                      </p:cBhvr>
                                      <p:tavLst>
                                        <p:tav tm="0">
                                          <p:val>
                                            <p:strVal val="1+#ppt_h/2"/>
                                          </p:val>
                                        </p:tav>
                                        <p:tav tm="100000">
                                          <p:val>
                                            <p:strVal val="#ppt_y"/>
                                          </p:val>
                                        </p:tav>
                                      </p:tavLst>
                                    </p:anim>
                                  </p:childTnLst>
                                </p:cTn>
                              </p:par>
                              <p:par>
                                <p:cTn id="572" presetID="2" presetClass="entr" presetSubtype="1" fill="hold" nodeType="withEffect">
                                  <p:stCondLst>
                                    <p:cond delay="0"/>
                                  </p:stCondLst>
                                  <p:childTnLst>
                                    <p:set>
                                      <p:cBhvr>
                                        <p:cTn id="573" dur="1" fill="hold">
                                          <p:stCondLst>
                                            <p:cond delay="0"/>
                                          </p:stCondLst>
                                        </p:cTn>
                                        <p:tgtEl>
                                          <p:spTgt spid="207"/>
                                        </p:tgtEl>
                                        <p:attrNameLst>
                                          <p:attrName>style.visibility</p:attrName>
                                        </p:attrNameLst>
                                      </p:cBhvr>
                                      <p:to>
                                        <p:strVal val="visible"/>
                                      </p:to>
                                    </p:set>
                                    <p:anim calcmode="lin" valueType="num">
                                      <p:cBhvr additive="base">
                                        <p:cTn id="574" dur="550" fill="hold"/>
                                        <p:tgtEl>
                                          <p:spTgt spid="207"/>
                                        </p:tgtEl>
                                        <p:attrNameLst>
                                          <p:attrName>ppt_x</p:attrName>
                                        </p:attrNameLst>
                                      </p:cBhvr>
                                      <p:tavLst>
                                        <p:tav tm="0">
                                          <p:val>
                                            <p:strVal val="#ppt_x"/>
                                          </p:val>
                                        </p:tav>
                                        <p:tav tm="100000">
                                          <p:val>
                                            <p:strVal val="#ppt_x"/>
                                          </p:val>
                                        </p:tav>
                                      </p:tavLst>
                                    </p:anim>
                                    <p:anim calcmode="lin" valueType="num">
                                      <p:cBhvr additive="base">
                                        <p:cTn id="575" dur="550" fill="hold"/>
                                        <p:tgtEl>
                                          <p:spTgt spid="207"/>
                                        </p:tgtEl>
                                        <p:attrNameLst>
                                          <p:attrName>ppt_y</p:attrName>
                                        </p:attrNameLst>
                                      </p:cBhvr>
                                      <p:tavLst>
                                        <p:tav tm="0">
                                          <p:val>
                                            <p:strVal val="0-#ppt_h/2"/>
                                          </p:val>
                                        </p:tav>
                                        <p:tav tm="100000">
                                          <p:val>
                                            <p:strVal val="#ppt_y"/>
                                          </p:val>
                                        </p:tav>
                                      </p:tavLst>
                                    </p:anim>
                                  </p:childTnLst>
                                </p:cTn>
                              </p:par>
                              <p:par>
                                <p:cTn id="576" presetID="2" presetClass="entr" presetSubtype="1" fill="hold" nodeType="withEffect">
                                  <p:stCondLst>
                                    <p:cond delay="0"/>
                                  </p:stCondLst>
                                  <p:childTnLst>
                                    <p:set>
                                      <p:cBhvr>
                                        <p:cTn id="577" dur="1" fill="hold">
                                          <p:stCondLst>
                                            <p:cond delay="0"/>
                                          </p:stCondLst>
                                        </p:cTn>
                                        <p:tgtEl>
                                          <p:spTgt spid="222"/>
                                        </p:tgtEl>
                                        <p:attrNameLst>
                                          <p:attrName>style.visibility</p:attrName>
                                        </p:attrNameLst>
                                      </p:cBhvr>
                                      <p:to>
                                        <p:strVal val="visible"/>
                                      </p:to>
                                    </p:set>
                                    <p:anim calcmode="lin" valueType="num">
                                      <p:cBhvr additive="base">
                                        <p:cTn id="578" dur="550" fill="hold"/>
                                        <p:tgtEl>
                                          <p:spTgt spid="222"/>
                                        </p:tgtEl>
                                        <p:attrNameLst>
                                          <p:attrName>ppt_x</p:attrName>
                                        </p:attrNameLst>
                                      </p:cBhvr>
                                      <p:tavLst>
                                        <p:tav tm="0">
                                          <p:val>
                                            <p:strVal val="#ppt_x"/>
                                          </p:val>
                                        </p:tav>
                                        <p:tav tm="100000">
                                          <p:val>
                                            <p:strVal val="#ppt_x"/>
                                          </p:val>
                                        </p:tav>
                                      </p:tavLst>
                                    </p:anim>
                                    <p:anim calcmode="lin" valueType="num">
                                      <p:cBhvr additive="base">
                                        <p:cTn id="579" dur="550" fill="hold"/>
                                        <p:tgtEl>
                                          <p:spTgt spid="222"/>
                                        </p:tgtEl>
                                        <p:attrNameLst>
                                          <p:attrName>ppt_y</p:attrName>
                                        </p:attrNameLst>
                                      </p:cBhvr>
                                      <p:tavLst>
                                        <p:tav tm="0">
                                          <p:val>
                                            <p:strVal val="0-#ppt_h/2"/>
                                          </p:val>
                                        </p:tav>
                                        <p:tav tm="100000">
                                          <p:val>
                                            <p:strVal val="#ppt_y"/>
                                          </p:val>
                                        </p:tav>
                                      </p:tavLst>
                                    </p:anim>
                                  </p:childTnLst>
                                </p:cTn>
                              </p:par>
                              <p:par>
                                <p:cTn id="580" presetID="2" presetClass="entr" presetSubtype="1" fill="hold" nodeType="withEffect">
                                  <p:stCondLst>
                                    <p:cond delay="0"/>
                                  </p:stCondLst>
                                  <p:childTnLst>
                                    <p:set>
                                      <p:cBhvr>
                                        <p:cTn id="581" dur="1" fill="hold">
                                          <p:stCondLst>
                                            <p:cond delay="0"/>
                                          </p:stCondLst>
                                        </p:cTn>
                                        <p:tgtEl>
                                          <p:spTgt spid="131"/>
                                        </p:tgtEl>
                                        <p:attrNameLst>
                                          <p:attrName>style.visibility</p:attrName>
                                        </p:attrNameLst>
                                      </p:cBhvr>
                                      <p:to>
                                        <p:strVal val="visible"/>
                                      </p:to>
                                    </p:set>
                                    <p:anim calcmode="lin" valueType="num">
                                      <p:cBhvr additive="base">
                                        <p:cTn id="582" dur="550" fill="hold"/>
                                        <p:tgtEl>
                                          <p:spTgt spid="131"/>
                                        </p:tgtEl>
                                        <p:attrNameLst>
                                          <p:attrName>ppt_x</p:attrName>
                                        </p:attrNameLst>
                                      </p:cBhvr>
                                      <p:tavLst>
                                        <p:tav tm="0">
                                          <p:val>
                                            <p:strVal val="#ppt_x"/>
                                          </p:val>
                                        </p:tav>
                                        <p:tav tm="100000">
                                          <p:val>
                                            <p:strVal val="#ppt_x"/>
                                          </p:val>
                                        </p:tav>
                                      </p:tavLst>
                                    </p:anim>
                                    <p:anim calcmode="lin" valueType="num">
                                      <p:cBhvr additive="base">
                                        <p:cTn id="583" dur="550" fill="hold"/>
                                        <p:tgtEl>
                                          <p:spTgt spid="131"/>
                                        </p:tgtEl>
                                        <p:attrNameLst>
                                          <p:attrName>ppt_y</p:attrName>
                                        </p:attrNameLst>
                                      </p:cBhvr>
                                      <p:tavLst>
                                        <p:tav tm="0">
                                          <p:val>
                                            <p:strVal val="0-#ppt_h/2"/>
                                          </p:val>
                                        </p:tav>
                                        <p:tav tm="100000">
                                          <p:val>
                                            <p:strVal val="#ppt_y"/>
                                          </p:val>
                                        </p:tav>
                                      </p:tavLst>
                                    </p:anim>
                                  </p:childTnLst>
                                </p:cTn>
                              </p:par>
                              <p:par>
                                <p:cTn id="584" presetID="2" presetClass="entr" presetSubtype="12" fill="hold" nodeType="withEffect">
                                  <p:stCondLst>
                                    <p:cond delay="0"/>
                                  </p:stCondLst>
                                  <p:childTnLst>
                                    <p:set>
                                      <p:cBhvr>
                                        <p:cTn id="585" dur="1" fill="hold">
                                          <p:stCondLst>
                                            <p:cond delay="0"/>
                                          </p:stCondLst>
                                        </p:cTn>
                                        <p:tgtEl>
                                          <p:spTgt spid="140"/>
                                        </p:tgtEl>
                                        <p:attrNameLst>
                                          <p:attrName>style.visibility</p:attrName>
                                        </p:attrNameLst>
                                      </p:cBhvr>
                                      <p:to>
                                        <p:strVal val="visible"/>
                                      </p:to>
                                    </p:set>
                                    <p:anim calcmode="lin" valueType="num">
                                      <p:cBhvr additive="base">
                                        <p:cTn id="586" dur="550" fill="hold"/>
                                        <p:tgtEl>
                                          <p:spTgt spid="140"/>
                                        </p:tgtEl>
                                        <p:attrNameLst>
                                          <p:attrName>ppt_x</p:attrName>
                                        </p:attrNameLst>
                                      </p:cBhvr>
                                      <p:tavLst>
                                        <p:tav tm="0">
                                          <p:val>
                                            <p:strVal val="0-#ppt_w/2"/>
                                          </p:val>
                                        </p:tav>
                                        <p:tav tm="100000">
                                          <p:val>
                                            <p:strVal val="#ppt_x"/>
                                          </p:val>
                                        </p:tav>
                                      </p:tavLst>
                                    </p:anim>
                                    <p:anim calcmode="lin" valueType="num">
                                      <p:cBhvr additive="base">
                                        <p:cTn id="587" dur="550" fill="hold"/>
                                        <p:tgtEl>
                                          <p:spTgt spid="140"/>
                                        </p:tgtEl>
                                        <p:attrNameLst>
                                          <p:attrName>ppt_y</p:attrName>
                                        </p:attrNameLst>
                                      </p:cBhvr>
                                      <p:tavLst>
                                        <p:tav tm="0">
                                          <p:val>
                                            <p:strVal val="1+#ppt_h/2"/>
                                          </p:val>
                                        </p:tav>
                                        <p:tav tm="100000">
                                          <p:val>
                                            <p:strVal val="#ppt_y"/>
                                          </p:val>
                                        </p:tav>
                                      </p:tavLst>
                                    </p:anim>
                                  </p:childTnLst>
                                </p:cTn>
                              </p:par>
                              <p:par>
                                <p:cTn id="588" presetID="2" presetClass="entr" presetSubtype="12" fill="hold" nodeType="withEffect">
                                  <p:stCondLst>
                                    <p:cond delay="0"/>
                                  </p:stCondLst>
                                  <p:childTnLst>
                                    <p:set>
                                      <p:cBhvr>
                                        <p:cTn id="589" dur="1" fill="hold">
                                          <p:stCondLst>
                                            <p:cond delay="0"/>
                                          </p:stCondLst>
                                        </p:cTn>
                                        <p:tgtEl>
                                          <p:spTgt spid="139"/>
                                        </p:tgtEl>
                                        <p:attrNameLst>
                                          <p:attrName>style.visibility</p:attrName>
                                        </p:attrNameLst>
                                      </p:cBhvr>
                                      <p:to>
                                        <p:strVal val="visible"/>
                                      </p:to>
                                    </p:set>
                                    <p:anim calcmode="lin" valueType="num">
                                      <p:cBhvr additive="base">
                                        <p:cTn id="590" dur="550" fill="hold"/>
                                        <p:tgtEl>
                                          <p:spTgt spid="139"/>
                                        </p:tgtEl>
                                        <p:attrNameLst>
                                          <p:attrName>ppt_x</p:attrName>
                                        </p:attrNameLst>
                                      </p:cBhvr>
                                      <p:tavLst>
                                        <p:tav tm="0">
                                          <p:val>
                                            <p:strVal val="0-#ppt_w/2"/>
                                          </p:val>
                                        </p:tav>
                                        <p:tav tm="100000">
                                          <p:val>
                                            <p:strVal val="#ppt_x"/>
                                          </p:val>
                                        </p:tav>
                                      </p:tavLst>
                                    </p:anim>
                                    <p:anim calcmode="lin" valueType="num">
                                      <p:cBhvr additive="base">
                                        <p:cTn id="591" dur="550" fill="hold"/>
                                        <p:tgtEl>
                                          <p:spTgt spid="139"/>
                                        </p:tgtEl>
                                        <p:attrNameLst>
                                          <p:attrName>ppt_y</p:attrName>
                                        </p:attrNameLst>
                                      </p:cBhvr>
                                      <p:tavLst>
                                        <p:tav tm="0">
                                          <p:val>
                                            <p:strVal val="1+#ppt_h/2"/>
                                          </p:val>
                                        </p:tav>
                                        <p:tav tm="100000">
                                          <p:val>
                                            <p:strVal val="#ppt_y"/>
                                          </p:val>
                                        </p:tav>
                                      </p:tavLst>
                                    </p:anim>
                                  </p:childTnLst>
                                </p:cTn>
                              </p:par>
                              <p:par>
                                <p:cTn id="592" presetID="2" presetClass="entr" presetSubtype="4" fill="hold" nodeType="withEffect">
                                  <p:stCondLst>
                                    <p:cond delay="0"/>
                                  </p:stCondLst>
                                  <p:childTnLst>
                                    <p:set>
                                      <p:cBhvr>
                                        <p:cTn id="593" dur="1" fill="hold">
                                          <p:stCondLst>
                                            <p:cond delay="0"/>
                                          </p:stCondLst>
                                        </p:cTn>
                                        <p:tgtEl>
                                          <p:spTgt spid="162"/>
                                        </p:tgtEl>
                                        <p:attrNameLst>
                                          <p:attrName>style.visibility</p:attrName>
                                        </p:attrNameLst>
                                      </p:cBhvr>
                                      <p:to>
                                        <p:strVal val="visible"/>
                                      </p:to>
                                    </p:set>
                                    <p:anim calcmode="lin" valueType="num">
                                      <p:cBhvr additive="base">
                                        <p:cTn id="594" dur="550" fill="hold"/>
                                        <p:tgtEl>
                                          <p:spTgt spid="162"/>
                                        </p:tgtEl>
                                        <p:attrNameLst>
                                          <p:attrName>ppt_x</p:attrName>
                                        </p:attrNameLst>
                                      </p:cBhvr>
                                      <p:tavLst>
                                        <p:tav tm="0">
                                          <p:val>
                                            <p:strVal val="#ppt_x"/>
                                          </p:val>
                                        </p:tav>
                                        <p:tav tm="100000">
                                          <p:val>
                                            <p:strVal val="#ppt_x"/>
                                          </p:val>
                                        </p:tav>
                                      </p:tavLst>
                                    </p:anim>
                                    <p:anim calcmode="lin" valueType="num">
                                      <p:cBhvr additive="base">
                                        <p:cTn id="595" dur="550" fill="hold"/>
                                        <p:tgtEl>
                                          <p:spTgt spid="162"/>
                                        </p:tgtEl>
                                        <p:attrNameLst>
                                          <p:attrName>ppt_y</p:attrName>
                                        </p:attrNameLst>
                                      </p:cBhvr>
                                      <p:tavLst>
                                        <p:tav tm="0">
                                          <p:val>
                                            <p:strVal val="1+#ppt_h/2"/>
                                          </p:val>
                                        </p:tav>
                                        <p:tav tm="100000">
                                          <p:val>
                                            <p:strVal val="#ppt_y"/>
                                          </p:val>
                                        </p:tav>
                                      </p:tavLst>
                                    </p:anim>
                                  </p:childTnLst>
                                </p:cTn>
                              </p:par>
                              <p:par>
                                <p:cTn id="596" presetID="2" presetClass="entr" presetSubtype="1" fill="hold" nodeType="withEffect">
                                  <p:stCondLst>
                                    <p:cond delay="0"/>
                                  </p:stCondLst>
                                  <p:childTnLst>
                                    <p:set>
                                      <p:cBhvr>
                                        <p:cTn id="597" dur="1" fill="hold">
                                          <p:stCondLst>
                                            <p:cond delay="0"/>
                                          </p:stCondLst>
                                        </p:cTn>
                                        <p:tgtEl>
                                          <p:spTgt spid="142"/>
                                        </p:tgtEl>
                                        <p:attrNameLst>
                                          <p:attrName>style.visibility</p:attrName>
                                        </p:attrNameLst>
                                      </p:cBhvr>
                                      <p:to>
                                        <p:strVal val="visible"/>
                                      </p:to>
                                    </p:set>
                                    <p:anim calcmode="lin" valueType="num">
                                      <p:cBhvr additive="base">
                                        <p:cTn id="598" dur="550" fill="hold"/>
                                        <p:tgtEl>
                                          <p:spTgt spid="142"/>
                                        </p:tgtEl>
                                        <p:attrNameLst>
                                          <p:attrName>ppt_x</p:attrName>
                                        </p:attrNameLst>
                                      </p:cBhvr>
                                      <p:tavLst>
                                        <p:tav tm="0">
                                          <p:val>
                                            <p:strVal val="#ppt_x"/>
                                          </p:val>
                                        </p:tav>
                                        <p:tav tm="100000">
                                          <p:val>
                                            <p:strVal val="#ppt_x"/>
                                          </p:val>
                                        </p:tav>
                                      </p:tavLst>
                                    </p:anim>
                                    <p:anim calcmode="lin" valueType="num">
                                      <p:cBhvr additive="base">
                                        <p:cTn id="599" dur="550" fill="hold"/>
                                        <p:tgtEl>
                                          <p:spTgt spid="142"/>
                                        </p:tgtEl>
                                        <p:attrNameLst>
                                          <p:attrName>ppt_y</p:attrName>
                                        </p:attrNameLst>
                                      </p:cBhvr>
                                      <p:tavLst>
                                        <p:tav tm="0">
                                          <p:val>
                                            <p:strVal val="0-#ppt_h/2"/>
                                          </p:val>
                                        </p:tav>
                                        <p:tav tm="100000">
                                          <p:val>
                                            <p:strVal val="#ppt_y"/>
                                          </p:val>
                                        </p:tav>
                                      </p:tavLst>
                                    </p:anim>
                                  </p:childTnLst>
                                </p:cTn>
                              </p:par>
                              <p:par>
                                <p:cTn id="600" presetID="2" presetClass="entr" presetSubtype="1" fill="hold" nodeType="withEffect">
                                  <p:stCondLst>
                                    <p:cond delay="0"/>
                                  </p:stCondLst>
                                  <p:childTnLst>
                                    <p:set>
                                      <p:cBhvr>
                                        <p:cTn id="601" dur="1" fill="hold">
                                          <p:stCondLst>
                                            <p:cond delay="0"/>
                                          </p:stCondLst>
                                        </p:cTn>
                                        <p:tgtEl>
                                          <p:spTgt spid="159"/>
                                        </p:tgtEl>
                                        <p:attrNameLst>
                                          <p:attrName>style.visibility</p:attrName>
                                        </p:attrNameLst>
                                      </p:cBhvr>
                                      <p:to>
                                        <p:strVal val="visible"/>
                                      </p:to>
                                    </p:set>
                                    <p:anim calcmode="lin" valueType="num">
                                      <p:cBhvr additive="base">
                                        <p:cTn id="602" dur="550" fill="hold"/>
                                        <p:tgtEl>
                                          <p:spTgt spid="159"/>
                                        </p:tgtEl>
                                        <p:attrNameLst>
                                          <p:attrName>ppt_x</p:attrName>
                                        </p:attrNameLst>
                                      </p:cBhvr>
                                      <p:tavLst>
                                        <p:tav tm="0">
                                          <p:val>
                                            <p:strVal val="#ppt_x"/>
                                          </p:val>
                                        </p:tav>
                                        <p:tav tm="100000">
                                          <p:val>
                                            <p:strVal val="#ppt_x"/>
                                          </p:val>
                                        </p:tav>
                                      </p:tavLst>
                                    </p:anim>
                                    <p:anim calcmode="lin" valueType="num">
                                      <p:cBhvr additive="base">
                                        <p:cTn id="603" dur="550" fill="hold"/>
                                        <p:tgtEl>
                                          <p:spTgt spid="159"/>
                                        </p:tgtEl>
                                        <p:attrNameLst>
                                          <p:attrName>ppt_y</p:attrName>
                                        </p:attrNameLst>
                                      </p:cBhvr>
                                      <p:tavLst>
                                        <p:tav tm="0">
                                          <p:val>
                                            <p:strVal val="0-#ppt_h/2"/>
                                          </p:val>
                                        </p:tav>
                                        <p:tav tm="100000">
                                          <p:val>
                                            <p:strVal val="#ppt_y"/>
                                          </p:val>
                                        </p:tav>
                                      </p:tavLst>
                                    </p:anim>
                                  </p:childTnLst>
                                </p:cTn>
                              </p:par>
                              <p:par>
                                <p:cTn id="604" presetID="2" presetClass="entr" presetSubtype="1" fill="hold" nodeType="withEffect">
                                  <p:stCondLst>
                                    <p:cond delay="0"/>
                                  </p:stCondLst>
                                  <p:childTnLst>
                                    <p:set>
                                      <p:cBhvr>
                                        <p:cTn id="605" dur="1" fill="hold">
                                          <p:stCondLst>
                                            <p:cond delay="0"/>
                                          </p:stCondLst>
                                        </p:cTn>
                                        <p:tgtEl>
                                          <p:spTgt spid="152"/>
                                        </p:tgtEl>
                                        <p:attrNameLst>
                                          <p:attrName>style.visibility</p:attrName>
                                        </p:attrNameLst>
                                      </p:cBhvr>
                                      <p:to>
                                        <p:strVal val="visible"/>
                                      </p:to>
                                    </p:set>
                                    <p:anim calcmode="lin" valueType="num">
                                      <p:cBhvr additive="base">
                                        <p:cTn id="606" dur="550" fill="hold"/>
                                        <p:tgtEl>
                                          <p:spTgt spid="152"/>
                                        </p:tgtEl>
                                        <p:attrNameLst>
                                          <p:attrName>ppt_x</p:attrName>
                                        </p:attrNameLst>
                                      </p:cBhvr>
                                      <p:tavLst>
                                        <p:tav tm="0">
                                          <p:val>
                                            <p:strVal val="#ppt_x"/>
                                          </p:val>
                                        </p:tav>
                                        <p:tav tm="100000">
                                          <p:val>
                                            <p:strVal val="#ppt_x"/>
                                          </p:val>
                                        </p:tav>
                                      </p:tavLst>
                                    </p:anim>
                                    <p:anim calcmode="lin" valueType="num">
                                      <p:cBhvr additive="base">
                                        <p:cTn id="607" dur="550" fill="hold"/>
                                        <p:tgtEl>
                                          <p:spTgt spid="152"/>
                                        </p:tgtEl>
                                        <p:attrNameLst>
                                          <p:attrName>ppt_y</p:attrName>
                                        </p:attrNameLst>
                                      </p:cBhvr>
                                      <p:tavLst>
                                        <p:tav tm="0">
                                          <p:val>
                                            <p:strVal val="0-#ppt_h/2"/>
                                          </p:val>
                                        </p:tav>
                                        <p:tav tm="100000">
                                          <p:val>
                                            <p:strVal val="#ppt_y"/>
                                          </p:val>
                                        </p:tav>
                                      </p:tavLst>
                                    </p:anim>
                                  </p:childTnLst>
                                </p:cTn>
                              </p:par>
                              <p:par>
                                <p:cTn id="608" presetID="2" presetClass="entr" presetSubtype="1" fill="hold" nodeType="withEffect">
                                  <p:stCondLst>
                                    <p:cond delay="0"/>
                                  </p:stCondLst>
                                  <p:childTnLst>
                                    <p:set>
                                      <p:cBhvr>
                                        <p:cTn id="609" dur="1" fill="hold">
                                          <p:stCondLst>
                                            <p:cond delay="0"/>
                                          </p:stCondLst>
                                        </p:cTn>
                                        <p:tgtEl>
                                          <p:spTgt spid="177"/>
                                        </p:tgtEl>
                                        <p:attrNameLst>
                                          <p:attrName>style.visibility</p:attrName>
                                        </p:attrNameLst>
                                      </p:cBhvr>
                                      <p:to>
                                        <p:strVal val="visible"/>
                                      </p:to>
                                    </p:set>
                                    <p:anim calcmode="lin" valueType="num">
                                      <p:cBhvr additive="base">
                                        <p:cTn id="610" dur="550" fill="hold"/>
                                        <p:tgtEl>
                                          <p:spTgt spid="177"/>
                                        </p:tgtEl>
                                        <p:attrNameLst>
                                          <p:attrName>ppt_x</p:attrName>
                                        </p:attrNameLst>
                                      </p:cBhvr>
                                      <p:tavLst>
                                        <p:tav tm="0">
                                          <p:val>
                                            <p:strVal val="#ppt_x"/>
                                          </p:val>
                                        </p:tav>
                                        <p:tav tm="100000">
                                          <p:val>
                                            <p:strVal val="#ppt_x"/>
                                          </p:val>
                                        </p:tav>
                                      </p:tavLst>
                                    </p:anim>
                                    <p:anim calcmode="lin" valueType="num">
                                      <p:cBhvr additive="base">
                                        <p:cTn id="611" dur="550" fill="hold"/>
                                        <p:tgtEl>
                                          <p:spTgt spid="177"/>
                                        </p:tgtEl>
                                        <p:attrNameLst>
                                          <p:attrName>ppt_y</p:attrName>
                                        </p:attrNameLst>
                                      </p:cBhvr>
                                      <p:tavLst>
                                        <p:tav tm="0">
                                          <p:val>
                                            <p:strVal val="0-#ppt_h/2"/>
                                          </p:val>
                                        </p:tav>
                                        <p:tav tm="100000">
                                          <p:val>
                                            <p:strVal val="#ppt_y"/>
                                          </p:val>
                                        </p:tav>
                                      </p:tavLst>
                                    </p:anim>
                                  </p:childTnLst>
                                </p:cTn>
                              </p:par>
                              <p:par>
                                <p:cTn id="612" presetID="2" presetClass="entr" presetSubtype="1" fill="hold" nodeType="withEffect">
                                  <p:stCondLst>
                                    <p:cond delay="0"/>
                                  </p:stCondLst>
                                  <p:childTnLst>
                                    <p:set>
                                      <p:cBhvr>
                                        <p:cTn id="613" dur="1" fill="hold">
                                          <p:stCondLst>
                                            <p:cond delay="0"/>
                                          </p:stCondLst>
                                        </p:cTn>
                                        <p:tgtEl>
                                          <p:spTgt spid="189"/>
                                        </p:tgtEl>
                                        <p:attrNameLst>
                                          <p:attrName>style.visibility</p:attrName>
                                        </p:attrNameLst>
                                      </p:cBhvr>
                                      <p:to>
                                        <p:strVal val="visible"/>
                                      </p:to>
                                    </p:set>
                                    <p:anim calcmode="lin" valueType="num">
                                      <p:cBhvr additive="base">
                                        <p:cTn id="614" dur="550" fill="hold"/>
                                        <p:tgtEl>
                                          <p:spTgt spid="189"/>
                                        </p:tgtEl>
                                        <p:attrNameLst>
                                          <p:attrName>ppt_x</p:attrName>
                                        </p:attrNameLst>
                                      </p:cBhvr>
                                      <p:tavLst>
                                        <p:tav tm="0">
                                          <p:val>
                                            <p:strVal val="#ppt_x"/>
                                          </p:val>
                                        </p:tav>
                                        <p:tav tm="100000">
                                          <p:val>
                                            <p:strVal val="#ppt_x"/>
                                          </p:val>
                                        </p:tav>
                                      </p:tavLst>
                                    </p:anim>
                                    <p:anim calcmode="lin" valueType="num">
                                      <p:cBhvr additive="base">
                                        <p:cTn id="615" dur="550" fill="hold"/>
                                        <p:tgtEl>
                                          <p:spTgt spid="189"/>
                                        </p:tgtEl>
                                        <p:attrNameLst>
                                          <p:attrName>ppt_y</p:attrName>
                                        </p:attrNameLst>
                                      </p:cBhvr>
                                      <p:tavLst>
                                        <p:tav tm="0">
                                          <p:val>
                                            <p:strVal val="0-#ppt_h/2"/>
                                          </p:val>
                                        </p:tav>
                                        <p:tav tm="100000">
                                          <p:val>
                                            <p:strVal val="#ppt_y"/>
                                          </p:val>
                                        </p:tav>
                                      </p:tavLst>
                                    </p:anim>
                                  </p:childTnLst>
                                </p:cTn>
                              </p:par>
                              <p:par>
                                <p:cTn id="616" presetID="2" presetClass="entr" presetSubtype="1" fill="hold" nodeType="withEffect">
                                  <p:stCondLst>
                                    <p:cond delay="0"/>
                                  </p:stCondLst>
                                  <p:childTnLst>
                                    <p:set>
                                      <p:cBhvr>
                                        <p:cTn id="617" dur="1" fill="hold">
                                          <p:stCondLst>
                                            <p:cond delay="0"/>
                                          </p:stCondLst>
                                        </p:cTn>
                                        <p:tgtEl>
                                          <p:spTgt spid="192"/>
                                        </p:tgtEl>
                                        <p:attrNameLst>
                                          <p:attrName>style.visibility</p:attrName>
                                        </p:attrNameLst>
                                      </p:cBhvr>
                                      <p:to>
                                        <p:strVal val="visible"/>
                                      </p:to>
                                    </p:set>
                                    <p:anim calcmode="lin" valueType="num">
                                      <p:cBhvr additive="base">
                                        <p:cTn id="618" dur="550" fill="hold"/>
                                        <p:tgtEl>
                                          <p:spTgt spid="192"/>
                                        </p:tgtEl>
                                        <p:attrNameLst>
                                          <p:attrName>ppt_x</p:attrName>
                                        </p:attrNameLst>
                                      </p:cBhvr>
                                      <p:tavLst>
                                        <p:tav tm="0">
                                          <p:val>
                                            <p:strVal val="#ppt_x"/>
                                          </p:val>
                                        </p:tav>
                                        <p:tav tm="100000">
                                          <p:val>
                                            <p:strVal val="#ppt_x"/>
                                          </p:val>
                                        </p:tav>
                                      </p:tavLst>
                                    </p:anim>
                                    <p:anim calcmode="lin" valueType="num">
                                      <p:cBhvr additive="base">
                                        <p:cTn id="619" dur="550" fill="hold"/>
                                        <p:tgtEl>
                                          <p:spTgt spid="192"/>
                                        </p:tgtEl>
                                        <p:attrNameLst>
                                          <p:attrName>ppt_y</p:attrName>
                                        </p:attrNameLst>
                                      </p:cBhvr>
                                      <p:tavLst>
                                        <p:tav tm="0">
                                          <p:val>
                                            <p:strVal val="0-#ppt_h/2"/>
                                          </p:val>
                                        </p:tav>
                                        <p:tav tm="100000">
                                          <p:val>
                                            <p:strVal val="#ppt_y"/>
                                          </p:val>
                                        </p:tav>
                                      </p:tavLst>
                                    </p:anim>
                                  </p:childTnLst>
                                </p:cTn>
                              </p:par>
                              <p:par>
                                <p:cTn id="620" presetID="2" presetClass="entr" presetSubtype="1" fill="hold" nodeType="withEffect">
                                  <p:stCondLst>
                                    <p:cond delay="0"/>
                                  </p:stCondLst>
                                  <p:childTnLst>
                                    <p:set>
                                      <p:cBhvr>
                                        <p:cTn id="621" dur="1" fill="hold">
                                          <p:stCondLst>
                                            <p:cond delay="0"/>
                                          </p:stCondLst>
                                        </p:cTn>
                                        <p:tgtEl>
                                          <p:spTgt spid="205"/>
                                        </p:tgtEl>
                                        <p:attrNameLst>
                                          <p:attrName>style.visibility</p:attrName>
                                        </p:attrNameLst>
                                      </p:cBhvr>
                                      <p:to>
                                        <p:strVal val="visible"/>
                                      </p:to>
                                    </p:set>
                                    <p:anim calcmode="lin" valueType="num">
                                      <p:cBhvr additive="base">
                                        <p:cTn id="622" dur="550" fill="hold"/>
                                        <p:tgtEl>
                                          <p:spTgt spid="205"/>
                                        </p:tgtEl>
                                        <p:attrNameLst>
                                          <p:attrName>ppt_x</p:attrName>
                                        </p:attrNameLst>
                                      </p:cBhvr>
                                      <p:tavLst>
                                        <p:tav tm="0">
                                          <p:val>
                                            <p:strVal val="#ppt_x"/>
                                          </p:val>
                                        </p:tav>
                                        <p:tav tm="100000">
                                          <p:val>
                                            <p:strVal val="#ppt_x"/>
                                          </p:val>
                                        </p:tav>
                                      </p:tavLst>
                                    </p:anim>
                                    <p:anim calcmode="lin" valueType="num">
                                      <p:cBhvr additive="base">
                                        <p:cTn id="623" dur="550" fill="hold"/>
                                        <p:tgtEl>
                                          <p:spTgt spid="205"/>
                                        </p:tgtEl>
                                        <p:attrNameLst>
                                          <p:attrName>ppt_y</p:attrName>
                                        </p:attrNameLst>
                                      </p:cBhvr>
                                      <p:tavLst>
                                        <p:tav tm="0">
                                          <p:val>
                                            <p:strVal val="0-#ppt_h/2"/>
                                          </p:val>
                                        </p:tav>
                                        <p:tav tm="100000">
                                          <p:val>
                                            <p:strVal val="#ppt_y"/>
                                          </p:val>
                                        </p:tav>
                                      </p:tavLst>
                                    </p:anim>
                                  </p:childTnLst>
                                </p:cTn>
                              </p:par>
                              <p:par>
                                <p:cTn id="624" presetID="2" presetClass="entr" presetSubtype="1" fill="hold" nodeType="withEffect">
                                  <p:stCondLst>
                                    <p:cond delay="0"/>
                                  </p:stCondLst>
                                  <p:childTnLst>
                                    <p:set>
                                      <p:cBhvr>
                                        <p:cTn id="625" dur="1" fill="hold">
                                          <p:stCondLst>
                                            <p:cond delay="0"/>
                                          </p:stCondLst>
                                        </p:cTn>
                                        <p:tgtEl>
                                          <p:spTgt spid="211"/>
                                        </p:tgtEl>
                                        <p:attrNameLst>
                                          <p:attrName>style.visibility</p:attrName>
                                        </p:attrNameLst>
                                      </p:cBhvr>
                                      <p:to>
                                        <p:strVal val="visible"/>
                                      </p:to>
                                    </p:set>
                                    <p:anim calcmode="lin" valueType="num">
                                      <p:cBhvr additive="base">
                                        <p:cTn id="626" dur="550" fill="hold"/>
                                        <p:tgtEl>
                                          <p:spTgt spid="211"/>
                                        </p:tgtEl>
                                        <p:attrNameLst>
                                          <p:attrName>ppt_x</p:attrName>
                                        </p:attrNameLst>
                                      </p:cBhvr>
                                      <p:tavLst>
                                        <p:tav tm="0">
                                          <p:val>
                                            <p:strVal val="#ppt_x"/>
                                          </p:val>
                                        </p:tav>
                                        <p:tav tm="100000">
                                          <p:val>
                                            <p:strVal val="#ppt_x"/>
                                          </p:val>
                                        </p:tav>
                                      </p:tavLst>
                                    </p:anim>
                                    <p:anim calcmode="lin" valueType="num">
                                      <p:cBhvr additive="base">
                                        <p:cTn id="627" dur="550" fill="hold"/>
                                        <p:tgtEl>
                                          <p:spTgt spid="211"/>
                                        </p:tgtEl>
                                        <p:attrNameLst>
                                          <p:attrName>ppt_y</p:attrName>
                                        </p:attrNameLst>
                                      </p:cBhvr>
                                      <p:tavLst>
                                        <p:tav tm="0">
                                          <p:val>
                                            <p:strVal val="0-#ppt_h/2"/>
                                          </p:val>
                                        </p:tav>
                                        <p:tav tm="100000">
                                          <p:val>
                                            <p:strVal val="#ppt_y"/>
                                          </p:val>
                                        </p:tav>
                                      </p:tavLst>
                                    </p:anim>
                                  </p:childTnLst>
                                </p:cTn>
                              </p:par>
                              <p:par>
                                <p:cTn id="628" presetID="2" presetClass="entr" presetSubtype="1" fill="hold" nodeType="withEffect">
                                  <p:stCondLst>
                                    <p:cond delay="0"/>
                                  </p:stCondLst>
                                  <p:childTnLst>
                                    <p:set>
                                      <p:cBhvr>
                                        <p:cTn id="629" dur="1" fill="hold">
                                          <p:stCondLst>
                                            <p:cond delay="0"/>
                                          </p:stCondLst>
                                        </p:cTn>
                                        <p:tgtEl>
                                          <p:spTgt spid="208"/>
                                        </p:tgtEl>
                                        <p:attrNameLst>
                                          <p:attrName>style.visibility</p:attrName>
                                        </p:attrNameLst>
                                      </p:cBhvr>
                                      <p:to>
                                        <p:strVal val="visible"/>
                                      </p:to>
                                    </p:set>
                                    <p:anim calcmode="lin" valueType="num">
                                      <p:cBhvr additive="base">
                                        <p:cTn id="630" dur="550" fill="hold"/>
                                        <p:tgtEl>
                                          <p:spTgt spid="208"/>
                                        </p:tgtEl>
                                        <p:attrNameLst>
                                          <p:attrName>ppt_x</p:attrName>
                                        </p:attrNameLst>
                                      </p:cBhvr>
                                      <p:tavLst>
                                        <p:tav tm="0">
                                          <p:val>
                                            <p:strVal val="#ppt_x"/>
                                          </p:val>
                                        </p:tav>
                                        <p:tav tm="100000">
                                          <p:val>
                                            <p:strVal val="#ppt_x"/>
                                          </p:val>
                                        </p:tav>
                                      </p:tavLst>
                                    </p:anim>
                                    <p:anim calcmode="lin" valueType="num">
                                      <p:cBhvr additive="base">
                                        <p:cTn id="631" dur="550" fill="hold"/>
                                        <p:tgtEl>
                                          <p:spTgt spid="208"/>
                                        </p:tgtEl>
                                        <p:attrNameLst>
                                          <p:attrName>ppt_y</p:attrName>
                                        </p:attrNameLst>
                                      </p:cBhvr>
                                      <p:tavLst>
                                        <p:tav tm="0">
                                          <p:val>
                                            <p:strVal val="0-#ppt_h/2"/>
                                          </p:val>
                                        </p:tav>
                                        <p:tav tm="100000">
                                          <p:val>
                                            <p:strVal val="#ppt_y"/>
                                          </p:val>
                                        </p:tav>
                                      </p:tavLst>
                                    </p:anim>
                                  </p:childTnLst>
                                </p:cTn>
                              </p:par>
                              <p:par>
                                <p:cTn id="632" presetID="2" presetClass="entr" presetSubtype="2" fill="hold" nodeType="withEffect">
                                  <p:stCondLst>
                                    <p:cond delay="0"/>
                                  </p:stCondLst>
                                  <p:childTnLst>
                                    <p:set>
                                      <p:cBhvr>
                                        <p:cTn id="633" dur="1" fill="hold">
                                          <p:stCondLst>
                                            <p:cond delay="0"/>
                                          </p:stCondLst>
                                        </p:cTn>
                                        <p:tgtEl>
                                          <p:spTgt spid="229"/>
                                        </p:tgtEl>
                                        <p:attrNameLst>
                                          <p:attrName>style.visibility</p:attrName>
                                        </p:attrNameLst>
                                      </p:cBhvr>
                                      <p:to>
                                        <p:strVal val="visible"/>
                                      </p:to>
                                    </p:set>
                                    <p:anim calcmode="lin" valueType="num">
                                      <p:cBhvr additive="base">
                                        <p:cTn id="634" dur="550" fill="hold"/>
                                        <p:tgtEl>
                                          <p:spTgt spid="229"/>
                                        </p:tgtEl>
                                        <p:attrNameLst>
                                          <p:attrName>ppt_x</p:attrName>
                                        </p:attrNameLst>
                                      </p:cBhvr>
                                      <p:tavLst>
                                        <p:tav tm="0">
                                          <p:val>
                                            <p:strVal val="1+#ppt_w/2"/>
                                          </p:val>
                                        </p:tav>
                                        <p:tav tm="100000">
                                          <p:val>
                                            <p:strVal val="#ppt_x"/>
                                          </p:val>
                                        </p:tav>
                                      </p:tavLst>
                                    </p:anim>
                                    <p:anim calcmode="lin" valueType="num">
                                      <p:cBhvr additive="base">
                                        <p:cTn id="635" dur="550" fill="hold"/>
                                        <p:tgtEl>
                                          <p:spTgt spid="229"/>
                                        </p:tgtEl>
                                        <p:attrNameLst>
                                          <p:attrName>ppt_y</p:attrName>
                                        </p:attrNameLst>
                                      </p:cBhvr>
                                      <p:tavLst>
                                        <p:tav tm="0">
                                          <p:val>
                                            <p:strVal val="#ppt_y"/>
                                          </p:val>
                                        </p:tav>
                                        <p:tav tm="100000">
                                          <p:val>
                                            <p:strVal val="#ppt_y"/>
                                          </p:val>
                                        </p:tav>
                                      </p:tavLst>
                                    </p:anim>
                                  </p:childTnLst>
                                </p:cTn>
                              </p:par>
                              <p:par>
                                <p:cTn id="636" presetID="2" presetClass="entr" presetSubtype="2" fill="hold" nodeType="withEffect">
                                  <p:stCondLst>
                                    <p:cond delay="0"/>
                                  </p:stCondLst>
                                  <p:childTnLst>
                                    <p:set>
                                      <p:cBhvr>
                                        <p:cTn id="637" dur="1" fill="hold">
                                          <p:stCondLst>
                                            <p:cond delay="0"/>
                                          </p:stCondLst>
                                        </p:cTn>
                                        <p:tgtEl>
                                          <p:spTgt spid="143"/>
                                        </p:tgtEl>
                                        <p:attrNameLst>
                                          <p:attrName>style.visibility</p:attrName>
                                        </p:attrNameLst>
                                      </p:cBhvr>
                                      <p:to>
                                        <p:strVal val="visible"/>
                                      </p:to>
                                    </p:set>
                                    <p:anim calcmode="lin" valueType="num">
                                      <p:cBhvr additive="base">
                                        <p:cTn id="638" dur="550" fill="hold"/>
                                        <p:tgtEl>
                                          <p:spTgt spid="143"/>
                                        </p:tgtEl>
                                        <p:attrNameLst>
                                          <p:attrName>ppt_x</p:attrName>
                                        </p:attrNameLst>
                                      </p:cBhvr>
                                      <p:tavLst>
                                        <p:tav tm="0">
                                          <p:val>
                                            <p:strVal val="1+#ppt_w/2"/>
                                          </p:val>
                                        </p:tav>
                                        <p:tav tm="100000">
                                          <p:val>
                                            <p:strVal val="#ppt_x"/>
                                          </p:val>
                                        </p:tav>
                                      </p:tavLst>
                                    </p:anim>
                                    <p:anim calcmode="lin" valueType="num">
                                      <p:cBhvr additive="base">
                                        <p:cTn id="639" dur="550" fill="hold"/>
                                        <p:tgtEl>
                                          <p:spTgt spid="143"/>
                                        </p:tgtEl>
                                        <p:attrNameLst>
                                          <p:attrName>ppt_y</p:attrName>
                                        </p:attrNameLst>
                                      </p:cBhvr>
                                      <p:tavLst>
                                        <p:tav tm="0">
                                          <p:val>
                                            <p:strVal val="#ppt_y"/>
                                          </p:val>
                                        </p:tav>
                                        <p:tav tm="100000">
                                          <p:val>
                                            <p:strVal val="#ppt_y"/>
                                          </p:val>
                                        </p:tav>
                                      </p:tavLst>
                                    </p:anim>
                                  </p:childTnLst>
                                </p:cTn>
                              </p:par>
                              <p:par>
                                <p:cTn id="640" presetID="2" presetClass="entr" presetSubtype="2" fill="hold" nodeType="withEffect">
                                  <p:stCondLst>
                                    <p:cond delay="0"/>
                                  </p:stCondLst>
                                  <p:childTnLst>
                                    <p:set>
                                      <p:cBhvr>
                                        <p:cTn id="641" dur="1" fill="hold">
                                          <p:stCondLst>
                                            <p:cond delay="0"/>
                                          </p:stCondLst>
                                        </p:cTn>
                                        <p:tgtEl>
                                          <p:spTgt spid="160"/>
                                        </p:tgtEl>
                                        <p:attrNameLst>
                                          <p:attrName>style.visibility</p:attrName>
                                        </p:attrNameLst>
                                      </p:cBhvr>
                                      <p:to>
                                        <p:strVal val="visible"/>
                                      </p:to>
                                    </p:set>
                                    <p:anim calcmode="lin" valueType="num">
                                      <p:cBhvr additive="base">
                                        <p:cTn id="642" dur="550" fill="hold"/>
                                        <p:tgtEl>
                                          <p:spTgt spid="160"/>
                                        </p:tgtEl>
                                        <p:attrNameLst>
                                          <p:attrName>ppt_x</p:attrName>
                                        </p:attrNameLst>
                                      </p:cBhvr>
                                      <p:tavLst>
                                        <p:tav tm="0">
                                          <p:val>
                                            <p:strVal val="1+#ppt_w/2"/>
                                          </p:val>
                                        </p:tav>
                                        <p:tav tm="100000">
                                          <p:val>
                                            <p:strVal val="#ppt_x"/>
                                          </p:val>
                                        </p:tav>
                                      </p:tavLst>
                                    </p:anim>
                                    <p:anim calcmode="lin" valueType="num">
                                      <p:cBhvr additive="base">
                                        <p:cTn id="643" dur="550" fill="hold"/>
                                        <p:tgtEl>
                                          <p:spTgt spid="160"/>
                                        </p:tgtEl>
                                        <p:attrNameLst>
                                          <p:attrName>ppt_y</p:attrName>
                                        </p:attrNameLst>
                                      </p:cBhvr>
                                      <p:tavLst>
                                        <p:tav tm="0">
                                          <p:val>
                                            <p:strVal val="#ppt_y"/>
                                          </p:val>
                                        </p:tav>
                                        <p:tav tm="100000">
                                          <p:val>
                                            <p:strVal val="#ppt_y"/>
                                          </p:val>
                                        </p:tav>
                                      </p:tavLst>
                                    </p:anim>
                                  </p:childTnLst>
                                </p:cTn>
                              </p:par>
                              <p:par>
                                <p:cTn id="644" presetID="2" presetClass="entr" presetSubtype="2" fill="hold" nodeType="withEffect">
                                  <p:stCondLst>
                                    <p:cond delay="0"/>
                                  </p:stCondLst>
                                  <p:childTnLst>
                                    <p:set>
                                      <p:cBhvr>
                                        <p:cTn id="645" dur="1" fill="hold">
                                          <p:stCondLst>
                                            <p:cond delay="0"/>
                                          </p:stCondLst>
                                        </p:cTn>
                                        <p:tgtEl>
                                          <p:spTgt spid="156"/>
                                        </p:tgtEl>
                                        <p:attrNameLst>
                                          <p:attrName>style.visibility</p:attrName>
                                        </p:attrNameLst>
                                      </p:cBhvr>
                                      <p:to>
                                        <p:strVal val="visible"/>
                                      </p:to>
                                    </p:set>
                                    <p:anim calcmode="lin" valueType="num">
                                      <p:cBhvr additive="base">
                                        <p:cTn id="646" dur="550" fill="hold"/>
                                        <p:tgtEl>
                                          <p:spTgt spid="156"/>
                                        </p:tgtEl>
                                        <p:attrNameLst>
                                          <p:attrName>ppt_x</p:attrName>
                                        </p:attrNameLst>
                                      </p:cBhvr>
                                      <p:tavLst>
                                        <p:tav tm="0">
                                          <p:val>
                                            <p:strVal val="1+#ppt_w/2"/>
                                          </p:val>
                                        </p:tav>
                                        <p:tav tm="100000">
                                          <p:val>
                                            <p:strVal val="#ppt_x"/>
                                          </p:val>
                                        </p:tav>
                                      </p:tavLst>
                                    </p:anim>
                                    <p:anim calcmode="lin" valueType="num">
                                      <p:cBhvr additive="base">
                                        <p:cTn id="647" dur="550" fill="hold"/>
                                        <p:tgtEl>
                                          <p:spTgt spid="156"/>
                                        </p:tgtEl>
                                        <p:attrNameLst>
                                          <p:attrName>ppt_y</p:attrName>
                                        </p:attrNameLst>
                                      </p:cBhvr>
                                      <p:tavLst>
                                        <p:tav tm="0">
                                          <p:val>
                                            <p:strVal val="#ppt_y"/>
                                          </p:val>
                                        </p:tav>
                                        <p:tav tm="100000">
                                          <p:val>
                                            <p:strVal val="#ppt_y"/>
                                          </p:val>
                                        </p:tav>
                                      </p:tavLst>
                                    </p:anim>
                                  </p:childTnLst>
                                </p:cTn>
                              </p:par>
                              <p:par>
                                <p:cTn id="648" presetID="2" presetClass="entr" presetSubtype="1" fill="hold" nodeType="withEffect">
                                  <p:stCondLst>
                                    <p:cond delay="0"/>
                                  </p:stCondLst>
                                  <p:childTnLst>
                                    <p:set>
                                      <p:cBhvr>
                                        <p:cTn id="649" dur="1" fill="hold">
                                          <p:stCondLst>
                                            <p:cond delay="0"/>
                                          </p:stCondLst>
                                        </p:cTn>
                                        <p:tgtEl>
                                          <p:spTgt spid="136"/>
                                        </p:tgtEl>
                                        <p:attrNameLst>
                                          <p:attrName>style.visibility</p:attrName>
                                        </p:attrNameLst>
                                      </p:cBhvr>
                                      <p:to>
                                        <p:strVal val="visible"/>
                                      </p:to>
                                    </p:set>
                                    <p:anim calcmode="lin" valueType="num">
                                      <p:cBhvr additive="base">
                                        <p:cTn id="650" dur="550" fill="hold"/>
                                        <p:tgtEl>
                                          <p:spTgt spid="136"/>
                                        </p:tgtEl>
                                        <p:attrNameLst>
                                          <p:attrName>ppt_x</p:attrName>
                                        </p:attrNameLst>
                                      </p:cBhvr>
                                      <p:tavLst>
                                        <p:tav tm="0">
                                          <p:val>
                                            <p:strVal val="#ppt_x"/>
                                          </p:val>
                                        </p:tav>
                                        <p:tav tm="100000">
                                          <p:val>
                                            <p:strVal val="#ppt_x"/>
                                          </p:val>
                                        </p:tav>
                                      </p:tavLst>
                                    </p:anim>
                                    <p:anim calcmode="lin" valueType="num">
                                      <p:cBhvr additive="base">
                                        <p:cTn id="651" dur="550" fill="hold"/>
                                        <p:tgtEl>
                                          <p:spTgt spid="136"/>
                                        </p:tgtEl>
                                        <p:attrNameLst>
                                          <p:attrName>ppt_y</p:attrName>
                                        </p:attrNameLst>
                                      </p:cBhvr>
                                      <p:tavLst>
                                        <p:tav tm="0">
                                          <p:val>
                                            <p:strVal val="0-#ppt_h/2"/>
                                          </p:val>
                                        </p:tav>
                                        <p:tav tm="100000">
                                          <p:val>
                                            <p:strVal val="#ppt_y"/>
                                          </p:val>
                                        </p:tav>
                                      </p:tavLst>
                                    </p:anim>
                                  </p:childTnLst>
                                </p:cTn>
                              </p:par>
                              <p:par>
                                <p:cTn id="652" presetID="2" presetClass="entr" presetSubtype="1" fill="hold" nodeType="withEffect">
                                  <p:stCondLst>
                                    <p:cond delay="0"/>
                                  </p:stCondLst>
                                  <p:childTnLst>
                                    <p:set>
                                      <p:cBhvr>
                                        <p:cTn id="653" dur="1" fill="hold">
                                          <p:stCondLst>
                                            <p:cond delay="0"/>
                                          </p:stCondLst>
                                        </p:cTn>
                                        <p:tgtEl>
                                          <p:spTgt spid="158"/>
                                        </p:tgtEl>
                                        <p:attrNameLst>
                                          <p:attrName>style.visibility</p:attrName>
                                        </p:attrNameLst>
                                      </p:cBhvr>
                                      <p:to>
                                        <p:strVal val="visible"/>
                                      </p:to>
                                    </p:set>
                                    <p:anim calcmode="lin" valueType="num">
                                      <p:cBhvr additive="base">
                                        <p:cTn id="654" dur="550" fill="hold"/>
                                        <p:tgtEl>
                                          <p:spTgt spid="158"/>
                                        </p:tgtEl>
                                        <p:attrNameLst>
                                          <p:attrName>ppt_x</p:attrName>
                                        </p:attrNameLst>
                                      </p:cBhvr>
                                      <p:tavLst>
                                        <p:tav tm="0">
                                          <p:val>
                                            <p:strVal val="#ppt_x"/>
                                          </p:val>
                                        </p:tav>
                                        <p:tav tm="100000">
                                          <p:val>
                                            <p:strVal val="#ppt_x"/>
                                          </p:val>
                                        </p:tav>
                                      </p:tavLst>
                                    </p:anim>
                                    <p:anim calcmode="lin" valueType="num">
                                      <p:cBhvr additive="base">
                                        <p:cTn id="655" dur="550" fill="hold"/>
                                        <p:tgtEl>
                                          <p:spTgt spid="158"/>
                                        </p:tgtEl>
                                        <p:attrNameLst>
                                          <p:attrName>ppt_y</p:attrName>
                                        </p:attrNameLst>
                                      </p:cBhvr>
                                      <p:tavLst>
                                        <p:tav tm="0">
                                          <p:val>
                                            <p:strVal val="0-#ppt_h/2"/>
                                          </p:val>
                                        </p:tav>
                                        <p:tav tm="100000">
                                          <p:val>
                                            <p:strVal val="#ppt_y"/>
                                          </p:val>
                                        </p:tav>
                                      </p:tavLst>
                                    </p:anim>
                                  </p:childTnLst>
                                </p:cTn>
                              </p:par>
                              <p:par>
                                <p:cTn id="656" presetID="2" presetClass="entr" presetSubtype="1" fill="hold" nodeType="withEffect">
                                  <p:stCondLst>
                                    <p:cond delay="0"/>
                                  </p:stCondLst>
                                  <p:childTnLst>
                                    <p:set>
                                      <p:cBhvr>
                                        <p:cTn id="657" dur="1" fill="hold">
                                          <p:stCondLst>
                                            <p:cond delay="0"/>
                                          </p:stCondLst>
                                        </p:cTn>
                                        <p:tgtEl>
                                          <p:spTgt spid="199"/>
                                        </p:tgtEl>
                                        <p:attrNameLst>
                                          <p:attrName>style.visibility</p:attrName>
                                        </p:attrNameLst>
                                      </p:cBhvr>
                                      <p:to>
                                        <p:strVal val="visible"/>
                                      </p:to>
                                    </p:set>
                                    <p:anim calcmode="lin" valueType="num">
                                      <p:cBhvr additive="base">
                                        <p:cTn id="658" dur="550" fill="hold"/>
                                        <p:tgtEl>
                                          <p:spTgt spid="199"/>
                                        </p:tgtEl>
                                        <p:attrNameLst>
                                          <p:attrName>ppt_x</p:attrName>
                                        </p:attrNameLst>
                                      </p:cBhvr>
                                      <p:tavLst>
                                        <p:tav tm="0">
                                          <p:val>
                                            <p:strVal val="#ppt_x"/>
                                          </p:val>
                                        </p:tav>
                                        <p:tav tm="100000">
                                          <p:val>
                                            <p:strVal val="#ppt_x"/>
                                          </p:val>
                                        </p:tav>
                                      </p:tavLst>
                                    </p:anim>
                                    <p:anim calcmode="lin" valueType="num">
                                      <p:cBhvr additive="base">
                                        <p:cTn id="659" dur="550" fill="hold"/>
                                        <p:tgtEl>
                                          <p:spTgt spid="199"/>
                                        </p:tgtEl>
                                        <p:attrNameLst>
                                          <p:attrName>ppt_y</p:attrName>
                                        </p:attrNameLst>
                                      </p:cBhvr>
                                      <p:tavLst>
                                        <p:tav tm="0">
                                          <p:val>
                                            <p:strVal val="0-#ppt_h/2"/>
                                          </p:val>
                                        </p:tav>
                                        <p:tav tm="100000">
                                          <p:val>
                                            <p:strVal val="#ppt_y"/>
                                          </p:val>
                                        </p:tav>
                                      </p:tavLst>
                                    </p:anim>
                                  </p:childTnLst>
                                </p:cTn>
                              </p:par>
                              <p:par>
                                <p:cTn id="660" presetID="2" presetClass="entr" presetSubtype="1" fill="hold" nodeType="withEffect">
                                  <p:stCondLst>
                                    <p:cond delay="0"/>
                                  </p:stCondLst>
                                  <p:childTnLst>
                                    <p:set>
                                      <p:cBhvr>
                                        <p:cTn id="661" dur="1" fill="hold">
                                          <p:stCondLst>
                                            <p:cond delay="0"/>
                                          </p:stCondLst>
                                        </p:cTn>
                                        <p:tgtEl>
                                          <p:spTgt spid="198"/>
                                        </p:tgtEl>
                                        <p:attrNameLst>
                                          <p:attrName>style.visibility</p:attrName>
                                        </p:attrNameLst>
                                      </p:cBhvr>
                                      <p:to>
                                        <p:strVal val="visible"/>
                                      </p:to>
                                    </p:set>
                                    <p:anim calcmode="lin" valueType="num">
                                      <p:cBhvr additive="base">
                                        <p:cTn id="662" dur="550" fill="hold"/>
                                        <p:tgtEl>
                                          <p:spTgt spid="198"/>
                                        </p:tgtEl>
                                        <p:attrNameLst>
                                          <p:attrName>ppt_x</p:attrName>
                                        </p:attrNameLst>
                                      </p:cBhvr>
                                      <p:tavLst>
                                        <p:tav tm="0">
                                          <p:val>
                                            <p:strVal val="#ppt_x"/>
                                          </p:val>
                                        </p:tav>
                                        <p:tav tm="100000">
                                          <p:val>
                                            <p:strVal val="#ppt_x"/>
                                          </p:val>
                                        </p:tav>
                                      </p:tavLst>
                                    </p:anim>
                                    <p:anim calcmode="lin" valueType="num">
                                      <p:cBhvr additive="base">
                                        <p:cTn id="663" dur="550" fill="hold"/>
                                        <p:tgtEl>
                                          <p:spTgt spid="198"/>
                                        </p:tgtEl>
                                        <p:attrNameLst>
                                          <p:attrName>ppt_y</p:attrName>
                                        </p:attrNameLst>
                                      </p:cBhvr>
                                      <p:tavLst>
                                        <p:tav tm="0">
                                          <p:val>
                                            <p:strVal val="0-#ppt_h/2"/>
                                          </p:val>
                                        </p:tav>
                                        <p:tav tm="100000">
                                          <p:val>
                                            <p:strVal val="#ppt_y"/>
                                          </p:val>
                                        </p:tav>
                                      </p:tavLst>
                                    </p:anim>
                                  </p:childTnLst>
                                </p:cTn>
                              </p:par>
                              <p:par>
                                <p:cTn id="664" presetID="2" presetClass="entr" presetSubtype="1" fill="hold" nodeType="withEffect">
                                  <p:stCondLst>
                                    <p:cond delay="0"/>
                                  </p:stCondLst>
                                  <p:childTnLst>
                                    <p:set>
                                      <p:cBhvr>
                                        <p:cTn id="665" dur="1" fill="hold">
                                          <p:stCondLst>
                                            <p:cond delay="0"/>
                                          </p:stCondLst>
                                        </p:cTn>
                                        <p:tgtEl>
                                          <p:spTgt spid="206"/>
                                        </p:tgtEl>
                                        <p:attrNameLst>
                                          <p:attrName>style.visibility</p:attrName>
                                        </p:attrNameLst>
                                      </p:cBhvr>
                                      <p:to>
                                        <p:strVal val="visible"/>
                                      </p:to>
                                    </p:set>
                                    <p:anim calcmode="lin" valueType="num">
                                      <p:cBhvr additive="base">
                                        <p:cTn id="666" dur="550" fill="hold"/>
                                        <p:tgtEl>
                                          <p:spTgt spid="206"/>
                                        </p:tgtEl>
                                        <p:attrNameLst>
                                          <p:attrName>ppt_x</p:attrName>
                                        </p:attrNameLst>
                                      </p:cBhvr>
                                      <p:tavLst>
                                        <p:tav tm="0">
                                          <p:val>
                                            <p:strVal val="#ppt_x"/>
                                          </p:val>
                                        </p:tav>
                                        <p:tav tm="100000">
                                          <p:val>
                                            <p:strVal val="#ppt_x"/>
                                          </p:val>
                                        </p:tav>
                                      </p:tavLst>
                                    </p:anim>
                                    <p:anim calcmode="lin" valueType="num">
                                      <p:cBhvr additive="base">
                                        <p:cTn id="667" dur="550" fill="hold"/>
                                        <p:tgtEl>
                                          <p:spTgt spid="206"/>
                                        </p:tgtEl>
                                        <p:attrNameLst>
                                          <p:attrName>ppt_y</p:attrName>
                                        </p:attrNameLst>
                                      </p:cBhvr>
                                      <p:tavLst>
                                        <p:tav tm="0">
                                          <p:val>
                                            <p:strVal val="0-#ppt_h/2"/>
                                          </p:val>
                                        </p:tav>
                                        <p:tav tm="100000">
                                          <p:val>
                                            <p:strVal val="#ppt_y"/>
                                          </p:val>
                                        </p:tav>
                                      </p:tavLst>
                                    </p:anim>
                                  </p:childTnLst>
                                </p:cTn>
                              </p:par>
                              <p:par>
                                <p:cTn id="668" presetID="2" presetClass="entr" presetSubtype="4" fill="hold" nodeType="withEffect">
                                  <p:stCondLst>
                                    <p:cond delay="0"/>
                                  </p:stCondLst>
                                  <p:childTnLst>
                                    <p:set>
                                      <p:cBhvr>
                                        <p:cTn id="669" dur="1" fill="hold">
                                          <p:stCondLst>
                                            <p:cond delay="0"/>
                                          </p:stCondLst>
                                        </p:cTn>
                                        <p:tgtEl>
                                          <p:spTgt spid="167"/>
                                        </p:tgtEl>
                                        <p:attrNameLst>
                                          <p:attrName>style.visibility</p:attrName>
                                        </p:attrNameLst>
                                      </p:cBhvr>
                                      <p:to>
                                        <p:strVal val="visible"/>
                                      </p:to>
                                    </p:set>
                                    <p:anim calcmode="lin" valueType="num">
                                      <p:cBhvr additive="base">
                                        <p:cTn id="670" dur="550" fill="hold"/>
                                        <p:tgtEl>
                                          <p:spTgt spid="167"/>
                                        </p:tgtEl>
                                        <p:attrNameLst>
                                          <p:attrName>ppt_x</p:attrName>
                                        </p:attrNameLst>
                                      </p:cBhvr>
                                      <p:tavLst>
                                        <p:tav tm="0">
                                          <p:val>
                                            <p:strVal val="#ppt_x"/>
                                          </p:val>
                                        </p:tav>
                                        <p:tav tm="100000">
                                          <p:val>
                                            <p:strVal val="#ppt_x"/>
                                          </p:val>
                                        </p:tav>
                                      </p:tavLst>
                                    </p:anim>
                                    <p:anim calcmode="lin" valueType="num">
                                      <p:cBhvr additive="base">
                                        <p:cTn id="671" dur="550" fill="hold"/>
                                        <p:tgtEl>
                                          <p:spTgt spid="167"/>
                                        </p:tgtEl>
                                        <p:attrNameLst>
                                          <p:attrName>ppt_y</p:attrName>
                                        </p:attrNameLst>
                                      </p:cBhvr>
                                      <p:tavLst>
                                        <p:tav tm="0">
                                          <p:val>
                                            <p:strVal val="1+#ppt_h/2"/>
                                          </p:val>
                                        </p:tav>
                                        <p:tav tm="100000">
                                          <p:val>
                                            <p:strVal val="#ppt_y"/>
                                          </p:val>
                                        </p:tav>
                                      </p:tavLst>
                                    </p:anim>
                                  </p:childTnLst>
                                </p:cTn>
                              </p:par>
                              <p:par>
                                <p:cTn id="672" presetID="2" presetClass="entr" presetSubtype="4" fill="hold" nodeType="withEffect">
                                  <p:stCondLst>
                                    <p:cond delay="0"/>
                                  </p:stCondLst>
                                  <p:childTnLst>
                                    <p:set>
                                      <p:cBhvr>
                                        <p:cTn id="673" dur="1" fill="hold">
                                          <p:stCondLst>
                                            <p:cond delay="0"/>
                                          </p:stCondLst>
                                        </p:cTn>
                                        <p:tgtEl>
                                          <p:spTgt spid="175"/>
                                        </p:tgtEl>
                                        <p:attrNameLst>
                                          <p:attrName>style.visibility</p:attrName>
                                        </p:attrNameLst>
                                      </p:cBhvr>
                                      <p:to>
                                        <p:strVal val="visible"/>
                                      </p:to>
                                    </p:set>
                                    <p:anim calcmode="lin" valueType="num">
                                      <p:cBhvr additive="base">
                                        <p:cTn id="674" dur="550" fill="hold"/>
                                        <p:tgtEl>
                                          <p:spTgt spid="175"/>
                                        </p:tgtEl>
                                        <p:attrNameLst>
                                          <p:attrName>ppt_x</p:attrName>
                                        </p:attrNameLst>
                                      </p:cBhvr>
                                      <p:tavLst>
                                        <p:tav tm="0">
                                          <p:val>
                                            <p:strVal val="#ppt_x"/>
                                          </p:val>
                                        </p:tav>
                                        <p:tav tm="100000">
                                          <p:val>
                                            <p:strVal val="#ppt_x"/>
                                          </p:val>
                                        </p:tav>
                                      </p:tavLst>
                                    </p:anim>
                                    <p:anim calcmode="lin" valueType="num">
                                      <p:cBhvr additive="base">
                                        <p:cTn id="675" dur="550" fill="hold"/>
                                        <p:tgtEl>
                                          <p:spTgt spid="175"/>
                                        </p:tgtEl>
                                        <p:attrNameLst>
                                          <p:attrName>ppt_y</p:attrName>
                                        </p:attrNameLst>
                                      </p:cBhvr>
                                      <p:tavLst>
                                        <p:tav tm="0">
                                          <p:val>
                                            <p:strVal val="1+#ppt_h/2"/>
                                          </p:val>
                                        </p:tav>
                                        <p:tav tm="100000">
                                          <p:val>
                                            <p:strVal val="#ppt_y"/>
                                          </p:val>
                                        </p:tav>
                                      </p:tavLst>
                                    </p:anim>
                                  </p:childTnLst>
                                </p:cTn>
                              </p:par>
                              <p:par>
                                <p:cTn id="676" presetID="2" presetClass="entr" presetSubtype="4" fill="hold" nodeType="withEffect">
                                  <p:stCondLst>
                                    <p:cond delay="0"/>
                                  </p:stCondLst>
                                  <p:childTnLst>
                                    <p:set>
                                      <p:cBhvr>
                                        <p:cTn id="677" dur="1" fill="hold">
                                          <p:stCondLst>
                                            <p:cond delay="0"/>
                                          </p:stCondLst>
                                        </p:cTn>
                                        <p:tgtEl>
                                          <p:spTgt spid="218"/>
                                        </p:tgtEl>
                                        <p:attrNameLst>
                                          <p:attrName>style.visibility</p:attrName>
                                        </p:attrNameLst>
                                      </p:cBhvr>
                                      <p:to>
                                        <p:strVal val="visible"/>
                                      </p:to>
                                    </p:set>
                                    <p:anim calcmode="lin" valueType="num">
                                      <p:cBhvr additive="base">
                                        <p:cTn id="678" dur="550" fill="hold"/>
                                        <p:tgtEl>
                                          <p:spTgt spid="218"/>
                                        </p:tgtEl>
                                        <p:attrNameLst>
                                          <p:attrName>ppt_x</p:attrName>
                                        </p:attrNameLst>
                                      </p:cBhvr>
                                      <p:tavLst>
                                        <p:tav tm="0">
                                          <p:val>
                                            <p:strVal val="#ppt_x"/>
                                          </p:val>
                                        </p:tav>
                                        <p:tav tm="100000">
                                          <p:val>
                                            <p:strVal val="#ppt_x"/>
                                          </p:val>
                                        </p:tav>
                                      </p:tavLst>
                                    </p:anim>
                                    <p:anim calcmode="lin" valueType="num">
                                      <p:cBhvr additive="base">
                                        <p:cTn id="679" dur="550" fill="hold"/>
                                        <p:tgtEl>
                                          <p:spTgt spid="218"/>
                                        </p:tgtEl>
                                        <p:attrNameLst>
                                          <p:attrName>ppt_y</p:attrName>
                                        </p:attrNameLst>
                                      </p:cBhvr>
                                      <p:tavLst>
                                        <p:tav tm="0">
                                          <p:val>
                                            <p:strVal val="1+#ppt_h/2"/>
                                          </p:val>
                                        </p:tav>
                                        <p:tav tm="100000">
                                          <p:val>
                                            <p:strVal val="#ppt_y"/>
                                          </p:val>
                                        </p:tav>
                                      </p:tavLst>
                                    </p:anim>
                                  </p:childTnLst>
                                </p:cTn>
                              </p:par>
                              <p:par>
                                <p:cTn id="680" presetID="2" presetClass="entr" presetSubtype="4" fill="hold" nodeType="withEffect">
                                  <p:stCondLst>
                                    <p:cond delay="0"/>
                                  </p:stCondLst>
                                  <p:childTnLst>
                                    <p:set>
                                      <p:cBhvr>
                                        <p:cTn id="681" dur="1" fill="hold">
                                          <p:stCondLst>
                                            <p:cond delay="0"/>
                                          </p:stCondLst>
                                        </p:cTn>
                                        <p:tgtEl>
                                          <p:spTgt spid="178"/>
                                        </p:tgtEl>
                                        <p:attrNameLst>
                                          <p:attrName>style.visibility</p:attrName>
                                        </p:attrNameLst>
                                      </p:cBhvr>
                                      <p:to>
                                        <p:strVal val="visible"/>
                                      </p:to>
                                    </p:set>
                                    <p:anim calcmode="lin" valueType="num">
                                      <p:cBhvr additive="base">
                                        <p:cTn id="682" dur="550" fill="hold"/>
                                        <p:tgtEl>
                                          <p:spTgt spid="178"/>
                                        </p:tgtEl>
                                        <p:attrNameLst>
                                          <p:attrName>ppt_x</p:attrName>
                                        </p:attrNameLst>
                                      </p:cBhvr>
                                      <p:tavLst>
                                        <p:tav tm="0">
                                          <p:val>
                                            <p:strVal val="#ppt_x"/>
                                          </p:val>
                                        </p:tav>
                                        <p:tav tm="100000">
                                          <p:val>
                                            <p:strVal val="#ppt_x"/>
                                          </p:val>
                                        </p:tav>
                                      </p:tavLst>
                                    </p:anim>
                                    <p:anim calcmode="lin" valueType="num">
                                      <p:cBhvr additive="base">
                                        <p:cTn id="683" dur="550" fill="hold"/>
                                        <p:tgtEl>
                                          <p:spTgt spid="178"/>
                                        </p:tgtEl>
                                        <p:attrNameLst>
                                          <p:attrName>ppt_y</p:attrName>
                                        </p:attrNameLst>
                                      </p:cBhvr>
                                      <p:tavLst>
                                        <p:tav tm="0">
                                          <p:val>
                                            <p:strVal val="1+#ppt_h/2"/>
                                          </p:val>
                                        </p:tav>
                                        <p:tav tm="100000">
                                          <p:val>
                                            <p:strVal val="#ppt_y"/>
                                          </p:val>
                                        </p:tav>
                                      </p:tavLst>
                                    </p:anim>
                                  </p:childTnLst>
                                </p:cTn>
                              </p:par>
                              <p:par>
                                <p:cTn id="684" presetID="2" presetClass="entr" presetSubtype="1" fill="hold" nodeType="withEffect">
                                  <p:stCondLst>
                                    <p:cond delay="0"/>
                                  </p:stCondLst>
                                  <p:childTnLst>
                                    <p:set>
                                      <p:cBhvr>
                                        <p:cTn id="685" dur="1" fill="hold">
                                          <p:stCondLst>
                                            <p:cond delay="0"/>
                                          </p:stCondLst>
                                        </p:cTn>
                                        <p:tgtEl>
                                          <p:spTgt spid="196"/>
                                        </p:tgtEl>
                                        <p:attrNameLst>
                                          <p:attrName>style.visibility</p:attrName>
                                        </p:attrNameLst>
                                      </p:cBhvr>
                                      <p:to>
                                        <p:strVal val="visible"/>
                                      </p:to>
                                    </p:set>
                                    <p:anim calcmode="lin" valueType="num">
                                      <p:cBhvr additive="base">
                                        <p:cTn id="686" dur="550" fill="hold"/>
                                        <p:tgtEl>
                                          <p:spTgt spid="196"/>
                                        </p:tgtEl>
                                        <p:attrNameLst>
                                          <p:attrName>ppt_x</p:attrName>
                                        </p:attrNameLst>
                                      </p:cBhvr>
                                      <p:tavLst>
                                        <p:tav tm="0">
                                          <p:val>
                                            <p:strVal val="#ppt_x"/>
                                          </p:val>
                                        </p:tav>
                                        <p:tav tm="100000">
                                          <p:val>
                                            <p:strVal val="#ppt_x"/>
                                          </p:val>
                                        </p:tav>
                                      </p:tavLst>
                                    </p:anim>
                                    <p:anim calcmode="lin" valueType="num">
                                      <p:cBhvr additive="base">
                                        <p:cTn id="687" dur="550" fill="hold"/>
                                        <p:tgtEl>
                                          <p:spTgt spid="196"/>
                                        </p:tgtEl>
                                        <p:attrNameLst>
                                          <p:attrName>ppt_y</p:attrName>
                                        </p:attrNameLst>
                                      </p:cBhvr>
                                      <p:tavLst>
                                        <p:tav tm="0">
                                          <p:val>
                                            <p:strVal val="0-#ppt_h/2"/>
                                          </p:val>
                                        </p:tav>
                                        <p:tav tm="100000">
                                          <p:val>
                                            <p:strVal val="#ppt_y"/>
                                          </p:val>
                                        </p:tav>
                                      </p:tavLst>
                                    </p:anim>
                                  </p:childTnLst>
                                </p:cTn>
                              </p:par>
                              <p:par>
                                <p:cTn id="688" presetID="2" presetClass="entr" presetSubtype="1" fill="hold" nodeType="withEffect">
                                  <p:stCondLst>
                                    <p:cond delay="0"/>
                                  </p:stCondLst>
                                  <p:childTnLst>
                                    <p:set>
                                      <p:cBhvr>
                                        <p:cTn id="689" dur="1" fill="hold">
                                          <p:stCondLst>
                                            <p:cond delay="0"/>
                                          </p:stCondLst>
                                        </p:cTn>
                                        <p:tgtEl>
                                          <p:spTgt spid="210"/>
                                        </p:tgtEl>
                                        <p:attrNameLst>
                                          <p:attrName>style.visibility</p:attrName>
                                        </p:attrNameLst>
                                      </p:cBhvr>
                                      <p:to>
                                        <p:strVal val="visible"/>
                                      </p:to>
                                    </p:set>
                                    <p:anim calcmode="lin" valueType="num">
                                      <p:cBhvr additive="base">
                                        <p:cTn id="690" dur="550" fill="hold"/>
                                        <p:tgtEl>
                                          <p:spTgt spid="210"/>
                                        </p:tgtEl>
                                        <p:attrNameLst>
                                          <p:attrName>ppt_x</p:attrName>
                                        </p:attrNameLst>
                                      </p:cBhvr>
                                      <p:tavLst>
                                        <p:tav tm="0">
                                          <p:val>
                                            <p:strVal val="#ppt_x"/>
                                          </p:val>
                                        </p:tav>
                                        <p:tav tm="100000">
                                          <p:val>
                                            <p:strVal val="#ppt_x"/>
                                          </p:val>
                                        </p:tav>
                                      </p:tavLst>
                                    </p:anim>
                                    <p:anim calcmode="lin" valueType="num">
                                      <p:cBhvr additive="base">
                                        <p:cTn id="691" dur="550" fill="hold"/>
                                        <p:tgtEl>
                                          <p:spTgt spid="210"/>
                                        </p:tgtEl>
                                        <p:attrNameLst>
                                          <p:attrName>ppt_y</p:attrName>
                                        </p:attrNameLst>
                                      </p:cBhvr>
                                      <p:tavLst>
                                        <p:tav tm="0">
                                          <p:val>
                                            <p:strVal val="0-#ppt_h/2"/>
                                          </p:val>
                                        </p:tav>
                                        <p:tav tm="100000">
                                          <p:val>
                                            <p:strVal val="#ppt_y"/>
                                          </p:val>
                                        </p:tav>
                                      </p:tavLst>
                                    </p:anim>
                                  </p:childTnLst>
                                </p:cTn>
                              </p:par>
                              <p:par>
                                <p:cTn id="692" presetID="2" presetClass="entr" presetSubtype="1" fill="hold" nodeType="withEffect">
                                  <p:stCondLst>
                                    <p:cond delay="0"/>
                                  </p:stCondLst>
                                  <p:childTnLst>
                                    <p:set>
                                      <p:cBhvr>
                                        <p:cTn id="693" dur="1" fill="hold">
                                          <p:stCondLst>
                                            <p:cond delay="0"/>
                                          </p:stCondLst>
                                        </p:cTn>
                                        <p:tgtEl>
                                          <p:spTgt spid="200"/>
                                        </p:tgtEl>
                                        <p:attrNameLst>
                                          <p:attrName>style.visibility</p:attrName>
                                        </p:attrNameLst>
                                      </p:cBhvr>
                                      <p:to>
                                        <p:strVal val="visible"/>
                                      </p:to>
                                    </p:set>
                                    <p:anim calcmode="lin" valueType="num">
                                      <p:cBhvr additive="base">
                                        <p:cTn id="694" dur="550" fill="hold"/>
                                        <p:tgtEl>
                                          <p:spTgt spid="200"/>
                                        </p:tgtEl>
                                        <p:attrNameLst>
                                          <p:attrName>ppt_x</p:attrName>
                                        </p:attrNameLst>
                                      </p:cBhvr>
                                      <p:tavLst>
                                        <p:tav tm="0">
                                          <p:val>
                                            <p:strVal val="#ppt_x"/>
                                          </p:val>
                                        </p:tav>
                                        <p:tav tm="100000">
                                          <p:val>
                                            <p:strVal val="#ppt_x"/>
                                          </p:val>
                                        </p:tav>
                                      </p:tavLst>
                                    </p:anim>
                                    <p:anim calcmode="lin" valueType="num">
                                      <p:cBhvr additive="base">
                                        <p:cTn id="695" dur="550" fill="hold"/>
                                        <p:tgtEl>
                                          <p:spTgt spid="200"/>
                                        </p:tgtEl>
                                        <p:attrNameLst>
                                          <p:attrName>ppt_y</p:attrName>
                                        </p:attrNameLst>
                                      </p:cBhvr>
                                      <p:tavLst>
                                        <p:tav tm="0">
                                          <p:val>
                                            <p:strVal val="0-#ppt_h/2"/>
                                          </p:val>
                                        </p:tav>
                                        <p:tav tm="100000">
                                          <p:val>
                                            <p:strVal val="#ppt_y"/>
                                          </p:val>
                                        </p:tav>
                                      </p:tavLst>
                                    </p:anim>
                                  </p:childTnLst>
                                </p:cTn>
                              </p:par>
                              <p:par>
                                <p:cTn id="696" presetID="2" presetClass="entr" presetSubtype="1" fill="hold" nodeType="withEffect">
                                  <p:stCondLst>
                                    <p:cond delay="0"/>
                                  </p:stCondLst>
                                  <p:childTnLst>
                                    <p:set>
                                      <p:cBhvr>
                                        <p:cTn id="697" dur="1" fill="hold">
                                          <p:stCondLst>
                                            <p:cond delay="0"/>
                                          </p:stCondLst>
                                        </p:cTn>
                                        <p:tgtEl>
                                          <p:spTgt spid="204"/>
                                        </p:tgtEl>
                                        <p:attrNameLst>
                                          <p:attrName>style.visibility</p:attrName>
                                        </p:attrNameLst>
                                      </p:cBhvr>
                                      <p:to>
                                        <p:strVal val="visible"/>
                                      </p:to>
                                    </p:set>
                                    <p:anim calcmode="lin" valueType="num">
                                      <p:cBhvr additive="base">
                                        <p:cTn id="698" dur="550" fill="hold"/>
                                        <p:tgtEl>
                                          <p:spTgt spid="204"/>
                                        </p:tgtEl>
                                        <p:attrNameLst>
                                          <p:attrName>ppt_x</p:attrName>
                                        </p:attrNameLst>
                                      </p:cBhvr>
                                      <p:tavLst>
                                        <p:tav tm="0">
                                          <p:val>
                                            <p:strVal val="#ppt_x"/>
                                          </p:val>
                                        </p:tav>
                                        <p:tav tm="100000">
                                          <p:val>
                                            <p:strVal val="#ppt_x"/>
                                          </p:val>
                                        </p:tav>
                                      </p:tavLst>
                                    </p:anim>
                                    <p:anim calcmode="lin" valueType="num">
                                      <p:cBhvr additive="base">
                                        <p:cTn id="699" dur="550" fill="hold"/>
                                        <p:tgtEl>
                                          <p:spTgt spid="204"/>
                                        </p:tgtEl>
                                        <p:attrNameLst>
                                          <p:attrName>ppt_y</p:attrName>
                                        </p:attrNameLst>
                                      </p:cBhvr>
                                      <p:tavLst>
                                        <p:tav tm="0">
                                          <p:val>
                                            <p:strVal val="0-#ppt_h/2"/>
                                          </p:val>
                                        </p:tav>
                                        <p:tav tm="100000">
                                          <p:val>
                                            <p:strVal val="#ppt_y"/>
                                          </p:val>
                                        </p:tav>
                                      </p:tavLst>
                                    </p:anim>
                                  </p:childTnLst>
                                </p:cTn>
                              </p:par>
                              <p:par>
                                <p:cTn id="700" presetID="2" presetClass="entr" presetSubtype="1" fill="hold" nodeType="withEffect">
                                  <p:stCondLst>
                                    <p:cond delay="0"/>
                                  </p:stCondLst>
                                  <p:childTnLst>
                                    <p:set>
                                      <p:cBhvr>
                                        <p:cTn id="701" dur="1" fill="hold">
                                          <p:stCondLst>
                                            <p:cond delay="0"/>
                                          </p:stCondLst>
                                        </p:cTn>
                                        <p:tgtEl>
                                          <p:spTgt spid="202"/>
                                        </p:tgtEl>
                                        <p:attrNameLst>
                                          <p:attrName>style.visibility</p:attrName>
                                        </p:attrNameLst>
                                      </p:cBhvr>
                                      <p:to>
                                        <p:strVal val="visible"/>
                                      </p:to>
                                    </p:set>
                                    <p:anim calcmode="lin" valueType="num">
                                      <p:cBhvr additive="base">
                                        <p:cTn id="702" dur="550" fill="hold"/>
                                        <p:tgtEl>
                                          <p:spTgt spid="202"/>
                                        </p:tgtEl>
                                        <p:attrNameLst>
                                          <p:attrName>ppt_x</p:attrName>
                                        </p:attrNameLst>
                                      </p:cBhvr>
                                      <p:tavLst>
                                        <p:tav tm="0">
                                          <p:val>
                                            <p:strVal val="#ppt_x"/>
                                          </p:val>
                                        </p:tav>
                                        <p:tav tm="100000">
                                          <p:val>
                                            <p:strVal val="#ppt_x"/>
                                          </p:val>
                                        </p:tav>
                                      </p:tavLst>
                                    </p:anim>
                                    <p:anim calcmode="lin" valueType="num">
                                      <p:cBhvr additive="base">
                                        <p:cTn id="703" dur="550" fill="hold"/>
                                        <p:tgtEl>
                                          <p:spTgt spid="202"/>
                                        </p:tgtEl>
                                        <p:attrNameLst>
                                          <p:attrName>ppt_y</p:attrName>
                                        </p:attrNameLst>
                                      </p:cBhvr>
                                      <p:tavLst>
                                        <p:tav tm="0">
                                          <p:val>
                                            <p:strVal val="0-#ppt_h/2"/>
                                          </p:val>
                                        </p:tav>
                                        <p:tav tm="100000">
                                          <p:val>
                                            <p:strVal val="#ppt_y"/>
                                          </p:val>
                                        </p:tav>
                                      </p:tavLst>
                                    </p:anim>
                                  </p:childTnLst>
                                </p:cTn>
                              </p:par>
                              <p:par>
                                <p:cTn id="704" presetID="10" presetClass="entr" presetSubtype="0" fill="hold" grpId="0" nodeType="withEffect">
                                  <p:stCondLst>
                                    <p:cond delay="0"/>
                                  </p:stCondLst>
                                  <p:childTnLst>
                                    <p:set>
                                      <p:cBhvr>
                                        <p:cTn id="705" dur="1" fill="hold">
                                          <p:stCondLst>
                                            <p:cond delay="0"/>
                                          </p:stCondLst>
                                        </p:cTn>
                                        <p:tgtEl>
                                          <p:spTgt spid="332"/>
                                        </p:tgtEl>
                                        <p:attrNameLst>
                                          <p:attrName>style.visibility</p:attrName>
                                        </p:attrNameLst>
                                      </p:cBhvr>
                                      <p:to>
                                        <p:strVal val="visible"/>
                                      </p:to>
                                    </p:set>
                                    <p:animEffect transition="in" filter="fade">
                                      <p:cBhvr>
                                        <p:cTn id="706" dur="500"/>
                                        <p:tgtEl>
                                          <p:spTgt spid="332"/>
                                        </p:tgtEl>
                                      </p:cBhvr>
                                    </p:animEffect>
                                  </p:childTnLst>
                                </p:cTn>
                              </p:par>
                            </p:childTnLst>
                          </p:cTn>
                        </p:par>
                        <p:par>
                          <p:cTn id="707" fill="hold">
                            <p:stCondLst>
                              <p:cond delay="14050"/>
                            </p:stCondLst>
                            <p:childTnLst>
                              <p:par>
                                <p:cTn id="708" presetID="10" presetClass="exit" presetSubtype="0" fill="hold" grpId="1" nodeType="afterEffect">
                                  <p:stCondLst>
                                    <p:cond delay="0"/>
                                  </p:stCondLst>
                                  <p:childTnLst>
                                    <p:animEffect transition="out" filter="fade">
                                      <p:cBhvr>
                                        <p:cTn id="709" dur="400"/>
                                        <p:tgtEl>
                                          <p:spTgt spid="332"/>
                                        </p:tgtEl>
                                      </p:cBhvr>
                                    </p:animEffect>
                                    <p:set>
                                      <p:cBhvr>
                                        <p:cTn id="710" dur="1" fill="hold">
                                          <p:stCondLst>
                                            <p:cond delay="399"/>
                                          </p:stCondLst>
                                        </p:cTn>
                                        <p:tgtEl>
                                          <p:spTgt spid="332"/>
                                        </p:tgtEl>
                                        <p:attrNameLst>
                                          <p:attrName>style.visibility</p:attrName>
                                        </p:attrNameLst>
                                      </p:cBhvr>
                                      <p:to>
                                        <p:strVal val="hidden"/>
                                      </p:to>
                                    </p:set>
                                  </p:childTnLst>
                                </p:cTn>
                              </p:par>
                              <p:par>
                                <p:cTn id="711" presetID="2" presetClass="entr" presetSubtype="1" fill="hold" nodeType="withEffect">
                                  <p:stCondLst>
                                    <p:cond delay="0"/>
                                  </p:stCondLst>
                                  <p:childTnLst>
                                    <p:set>
                                      <p:cBhvr>
                                        <p:cTn id="712" dur="1" fill="hold">
                                          <p:stCondLst>
                                            <p:cond delay="0"/>
                                          </p:stCondLst>
                                        </p:cTn>
                                        <p:tgtEl>
                                          <p:spTgt spid="217"/>
                                        </p:tgtEl>
                                        <p:attrNameLst>
                                          <p:attrName>style.visibility</p:attrName>
                                        </p:attrNameLst>
                                      </p:cBhvr>
                                      <p:to>
                                        <p:strVal val="visible"/>
                                      </p:to>
                                    </p:set>
                                    <p:anim calcmode="lin" valueType="num">
                                      <p:cBhvr additive="base">
                                        <p:cTn id="713" dur="550" fill="hold"/>
                                        <p:tgtEl>
                                          <p:spTgt spid="217"/>
                                        </p:tgtEl>
                                        <p:attrNameLst>
                                          <p:attrName>ppt_x</p:attrName>
                                        </p:attrNameLst>
                                      </p:cBhvr>
                                      <p:tavLst>
                                        <p:tav tm="0">
                                          <p:val>
                                            <p:strVal val="#ppt_x"/>
                                          </p:val>
                                        </p:tav>
                                        <p:tav tm="100000">
                                          <p:val>
                                            <p:strVal val="#ppt_x"/>
                                          </p:val>
                                        </p:tav>
                                      </p:tavLst>
                                    </p:anim>
                                    <p:anim calcmode="lin" valueType="num">
                                      <p:cBhvr additive="base">
                                        <p:cTn id="714" dur="550" fill="hold"/>
                                        <p:tgtEl>
                                          <p:spTgt spid="217"/>
                                        </p:tgtEl>
                                        <p:attrNameLst>
                                          <p:attrName>ppt_y</p:attrName>
                                        </p:attrNameLst>
                                      </p:cBhvr>
                                      <p:tavLst>
                                        <p:tav tm="0">
                                          <p:val>
                                            <p:strVal val="0-#ppt_h/2"/>
                                          </p:val>
                                        </p:tav>
                                        <p:tav tm="100000">
                                          <p:val>
                                            <p:strVal val="#ppt_y"/>
                                          </p:val>
                                        </p:tav>
                                      </p:tavLst>
                                    </p:anim>
                                  </p:childTnLst>
                                </p:cTn>
                              </p:par>
                              <p:par>
                                <p:cTn id="715" presetID="2" presetClass="entr" presetSubtype="1" fill="hold" nodeType="withEffect">
                                  <p:stCondLst>
                                    <p:cond delay="0"/>
                                  </p:stCondLst>
                                  <p:childTnLst>
                                    <p:set>
                                      <p:cBhvr>
                                        <p:cTn id="716" dur="1" fill="hold">
                                          <p:stCondLst>
                                            <p:cond delay="0"/>
                                          </p:stCondLst>
                                        </p:cTn>
                                        <p:tgtEl>
                                          <p:spTgt spid="166"/>
                                        </p:tgtEl>
                                        <p:attrNameLst>
                                          <p:attrName>style.visibility</p:attrName>
                                        </p:attrNameLst>
                                      </p:cBhvr>
                                      <p:to>
                                        <p:strVal val="visible"/>
                                      </p:to>
                                    </p:set>
                                    <p:anim calcmode="lin" valueType="num">
                                      <p:cBhvr additive="base">
                                        <p:cTn id="717" dur="550" fill="hold"/>
                                        <p:tgtEl>
                                          <p:spTgt spid="166"/>
                                        </p:tgtEl>
                                        <p:attrNameLst>
                                          <p:attrName>ppt_x</p:attrName>
                                        </p:attrNameLst>
                                      </p:cBhvr>
                                      <p:tavLst>
                                        <p:tav tm="0">
                                          <p:val>
                                            <p:strVal val="#ppt_x"/>
                                          </p:val>
                                        </p:tav>
                                        <p:tav tm="100000">
                                          <p:val>
                                            <p:strVal val="#ppt_x"/>
                                          </p:val>
                                        </p:tav>
                                      </p:tavLst>
                                    </p:anim>
                                    <p:anim calcmode="lin" valueType="num">
                                      <p:cBhvr additive="base">
                                        <p:cTn id="718" dur="550" fill="hold"/>
                                        <p:tgtEl>
                                          <p:spTgt spid="166"/>
                                        </p:tgtEl>
                                        <p:attrNameLst>
                                          <p:attrName>ppt_y</p:attrName>
                                        </p:attrNameLst>
                                      </p:cBhvr>
                                      <p:tavLst>
                                        <p:tav tm="0">
                                          <p:val>
                                            <p:strVal val="0-#ppt_h/2"/>
                                          </p:val>
                                        </p:tav>
                                        <p:tav tm="100000">
                                          <p:val>
                                            <p:strVal val="#ppt_y"/>
                                          </p:val>
                                        </p:tav>
                                      </p:tavLst>
                                    </p:anim>
                                  </p:childTnLst>
                                </p:cTn>
                              </p:par>
                              <p:par>
                                <p:cTn id="719" presetID="2" presetClass="entr" presetSubtype="1" fill="hold" nodeType="withEffect">
                                  <p:stCondLst>
                                    <p:cond delay="0"/>
                                  </p:stCondLst>
                                  <p:childTnLst>
                                    <p:set>
                                      <p:cBhvr>
                                        <p:cTn id="720" dur="1" fill="hold">
                                          <p:stCondLst>
                                            <p:cond delay="0"/>
                                          </p:stCondLst>
                                        </p:cTn>
                                        <p:tgtEl>
                                          <p:spTgt spid="181"/>
                                        </p:tgtEl>
                                        <p:attrNameLst>
                                          <p:attrName>style.visibility</p:attrName>
                                        </p:attrNameLst>
                                      </p:cBhvr>
                                      <p:to>
                                        <p:strVal val="visible"/>
                                      </p:to>
                                    </p:set>
                                    <p:anim calcmode="lin" valueType="num">
                                      <p:cBhvr additive="base">
                                        <p:cTn id="721" dur="550" fill="hold"/>
                                        <p:tgtEl>
                                          <p:spTgt spid="181"/>
                                        </p:tgtEl>
                                        <p:attrNameLst>
                                          <p:attrName>ppt_x</p:attrName>
                                        </p:attrNameLst>
                                      </p:cBhvr>
                                      <p:tavLst>
                                        <p:tav tm="0">
                                          <p:val>
                                            <p:strVal val="#ppt_x"/>
                                          </p:val>
                                        </p:tav>
                                        <p:tav tm="100000">
                                          <p:val>
                                            <p:strVal val="#ppt_x"/>
                                          </p:val>
                                        </p:tav>
                                      </p:tavLst>
                                    </p:anim>
                                    <p:anim calcmode="lin" valueType="num">
                                      <p:cBhvr additive="base">
                                        <p:cTn id="722" dur="550" fill="hold"/>
                                        <p:tgtEl>
                                          <p:spTgt spid="181"/>
                                        </p:tgtEl>
                                        <p:attrNameLst>
                                          <p:attrName>ppt_y</p:attrName>
                                        </p:attrNameLst>
                                      </p:cBhvr>
                                      <p:tavLst>
                                        <p:tav tm="0">
                                          <p:val>
                                            <p:strVal val="0-#ppt_h/2"/>
                                          </p:val>
                                        </p:tav>
                                        <p:tav tm="100000">
                                          <p:val>
                                            <p:strVal val="#ppt_y"/>
                                          </p:val>
                                        </p:tav>
                                      </p:tavLst>
                                    </p:anim>
                                  </p:childTnLst>
                                </p:cTn>
                              </p:par>
                              <p:par>
                                <p:cTn id="723" presetID="2" presetClass="entr" presetSubtype="1" fill="hold" nodeType="withEffect">
                                  <p:stCondLst>
                                    <p:cond delay="0"/>
                                  </p:stCondLst>
                                  <p:childTnLst>
                                    <p:set>
                                      <p:cBhvr>
                                        <p:cTn id="724" dur="1" fill="hold">
                                          <p:stCondLst>
                                            <p:cond delay="0"/>
                                          </p:stCondLst>
                                        </p:cTn>
                                        <p:tgtEl>
                                          <p:spTgt spid="216"/>
                                        </p:tgtEl>
                                        <p:attrNameLst>
                                          <p:attrName>style.visibility</p:attrName>
                                        </p:attrNameLst>
                                      </p:cBhvr>
                                      <p:to>
                                        <p:strVal val="visible"/>
                                      </p:to>
                                    </p:set>
                                    <p:anim calcmode="lin" valueType="num">
                                      <p:cBhvr additive="base">
                                        <p:cTn id="725" dur="550" fill="hold"/>
                                        <p:tgtEl>
                                          <p:spTgt spid="216"/>
                                        </p:tgtEl>
                                        <p:attrNameLst>
                                          <p:attrName>ppt_x</p:attrName>
                                        </p:attrNameLst>
                                      </p:cBhvr>
                                      <p:tavLst>
                                        <p:tav tm="0">
                                          <p:val>
                                            <p:strVal val="#ppt_x"/>
                                          </p:val>
                                        </p:tav>
                                        <p:tav tm="100000">
                                          <p:val>
                                            <p:strVal val="#ppt_x"/>
                                          </p:val>
                                        </p:tav>
                                      </p:tavLst>
                                    </p:anim>
                                    <p:anim calcmode="lin" valueType="num">
                                      <p:cBhvr additive="base">
                                        <p:cTn id="726" dur="550" fill="hold"/>
                                        <p:tgtEl>
                                          <p:spTgt spid="216"/>
                                        </p:tgtEl>
                                        <p:attrNameLst>
                                          <p:attrName>ppt_y</p:attrName>
                                        </p:attrNameLst>
                                      </p:cBhvr>
                                      <p:tavLst>
                                        <p:tav tm="0">
                                          <p:val>
                                            <p:strVal val="0-#ppt_h/2"/>
                                          </p:val>
                                        </p:tav>
                                        <p:tav tm="100000">
                                          <p:val>
                                            <p:strVal val="#ppt_y"/>
                                          </p:val>
                                        </p:tav>
                                      </p:tavLst>
                                    </p:anim>
                                  </p:childTnLst>
                                </p:cTn>
                              </p:par>
                              <p:par>
                                <p:cTn id="727" presetID="2" presetClass="entr" presetSubtype="1" fill="hold" nodeType="withEffect">
                                  <p:stCondLst>
                                    <p:cond delay="0"/>
                                  </p:stCondLst>
                                  <p:childTnLst>
                                    <p:set>
                                      <p:cBhvr>
                                        <p:cTn id="728" dur="1" fill="hold">
                                          <p:stCondLst>
                                            <p:cond delay="0"/>
                                          </p:stCondLst>
                                        </p:cTn>
                                        <p:tgtEl>
                                          <p:spTgt spid="168"/>
                                        </p:tgtEl>
                                        <p:attrNameLst>
                                          <p:attrName>style.visibility</p:attrName>
                                        </p:attrNameLst>
                                      </p:cBhvr>
                                      <p:to>
                                        <p:strVal val="visible"/>
                                      </p:to>
                                    </p:set>
                                    <p:anim calcmode="lin" valueType="num">
                                      <p:cBhvr additive="base">
                                        <p:cTn id="729" dur="550" fill="hold"/>
                                        <p:tgtEl>
                                          <p:spTgt spid="168"/>
                                        </p:tgtEl>
                                        <p:attrNameLst>
                                          <p:attrName>ppt_x</p:attrName>
                                        </p:attrNameLst>
                                      </p:cBhvr>
                                      <p:tavLst>
                                        <p:tav tm="0">
                                          <p:val>
                                            <p:strVal val="#ppt_x"/>
                                          </p:val>
                                        </p:tav>
                                        <p:tav tm="100000">
                                          <p:val>
                                            <p:strVal val="#ppt_x"/>
                                          </p:val>
                                        </p:tav>
                                      </p:tavLst>
                                    </p:anim>
                                    <p:anim calcmode="lin" valueType="num">
                                      <p:cBhvr additive="base">
                                        <p:cTn id="730" dur="550" fill="hold"/>
                                        <p:tgtEl>
                                          <p:spTgt spid="168"/>
                                        </p:tgtEl>
                                        <p:attrNameLst>
                                          <p:attrName>ppt_y</p:attrName>
                                        </p:attrNameLst>
                                      </p:cBhvr>
                                      <p:tavLst>
                                        <p:tav tm="0">
                                          <p:val>
                                            <p:strVal val="0-#ppt_h/2"/>
                                          </p:val>
                                        </p:tav>
                                        <p:tav tm="100000">
                                          <p:val>
                                            <p:strVal val="#ppt_y"/>
                                          </p:val>
                                        </p:tav>
                                      </p:tavLst>
                                    </p:anim>
                                  </p:childTnLst>
                                </p:cTn>
                              </p:par>
                              <p:par>
                                <p:cTn id="731" presetID="2" presetClass="entr" presetSubtype="1" fill="hold" nodeType="withEffect">
                                  <p:stCondLst>
                                    <p:cond delay="0"/>
                                  </p:stCondLst>
                                  <p:childTnLst>
                                    <p:set>
                                      <p:cBhvr>
                                        <p:cTn id="732" dur="1" fill="hold">
                                          <p:stCondLst>
                                            <p:cond delay="0"/>
                                          </p:stCondLst>
                                        </p:cTn>
                                        <p:tgtEl>
                                          <p:spTgt spid="164"/>
                                        </p:tgtEl>
                                        <p:attrNameLst>
                                          <p:attrName>style.visibility</p:attrName>
                                        </p:attrNameLst>
                                      </p:cBhvr>
                                      <p:to>
                                        <p:strVal val="visible"/>
                                      </p:to>
                                    </p:set>
                                    <p:anim calcmode="lin" valueType="num">
                                      <p:cBhvr additive="base">
                                        <p:cTn id="733" dur="550" fill="hold"/>
                                        <p:tgtEl>
                                          <p:spTgt spid="164"/>
                                        </p:tgtEl>
                                        <p:attrNameLst>
                                          <p:attrName>ppt_x</p:attrName>
                                        </p:attrNameLst>
                                      </p:cBhvr>
                                      <p:tavLst>
                                        <p:tav tm="0">
                                          <p:val>
                                            <p:strVal val="#ppt_x"/>
                                          </p:val>
                                        </p:tav>
                                        <p:tav tm="100000">
                                          <p:val>
                                            <p:strVal val="#ppt_x"/>
                                          </p:val>
                                        </p:tav>
                                      </p:tavLst>
                                    </p:anim>
                                    <p:anim calcmode="lin" valueType="num">
                                      <p:cBhvr additive="base">
                                        <p:cTn id="734" dur="550" fill="hold"/>
                                        <p:tgtEl>
                                          <p:spTgt spid="164"/>
                                        </p:tgtEl>
                                        <p:attrNameLst>
                                          <p:attrName>ppt_y</p:attrName>
                                        </p:attrNameLst>
                                      </p:cBhvr>
                                      <p:tavLst>
                                        <p:tav tm="0">
                                          <p:val>
                                            <p:strVal val="0-#ppt_h/2"/>
                                          </p:val>
                                        </p:tav>
                                        <p:tav tm="100000">
                                          <p:val>
                                            <p:strVal val="#ppt_y"/>
                                          </p:val>
                                        </p:tav>
                                      </p:tavLst>
                                    </p:anim>
                                  </p:childTnLst>
                                </p:cTn>
                              </p:par>
                              <p:par>
                                <p:cTn id="735" presetID="2" presetClass="entr" presetSubtype="1" fill="hold" nodeType="withEffect">
                                  <p:stCondLst>
                                    <p:cond delay="0"/>
                                  </p:stCondLst>
                                  <p:childTnLst>
                                    <p:set>
                                      <p:cBhvr>
                                        <p:cTn id="736" dur="1" fill="hold">
                                          <p:stCondLst>
                                            <p:cond delay="0"/>
                                          </p:stCondLst>
                                        </p:cTn>
                                        <p:tgtEl>
                                          <p:spTgt spid="153"/>
                                        </p:tgtEl>
                                        <p:attrNameLst>
                                          <p:attrName>style.visibility</p:attrName>
                                        </p:attrNameLst>
                                      </p:cBhvr>
                                      <p:to>
                                        <p:strVal val="visible"/>
                                      </p:to>
                                    </p:set>
                                    <p:anim calcmode="lin" valueType="num">
                                      <p:cBhvr additive="base">
                                        <p:cTn id="737" dur="550" fill="hold"/>
                                        <p:tgtEl>
                                          <p:spTgt spid="153"/>
                                        </p:tgtEl>
                                        <p:attrNameLst>
                                          <p:attrName>ppt_x</p:attrName>
                                        </p:attrNameLst>
                                      </p:cBhvr>
                                      <p:tavLst>
                                        <p:tav tm="0">
                                          <p:val>
                                            <p:strVal val="#ppt_x"/>
                                          </p:val>
                                        </p:tav>
                                        <p:tav tm="100000">
                                          <p:val>
                                            <p:strVal val="#ppt_x"/>
                                          </p:val>
                                        </p:tav>
                                      </p:tavLst>
                                    </p:anim>
                                    <p:anim calcmode="lin" valueType="num">
                                      <p:cBhvr additive="base">
                                        <p:cTn id="738" dur="550" fill="hold"/>
                                        <p:tgtEl>
                                          <p:spTgt spid="153"/>
                                        </p:tgtEl>
                                        <p:attrNameLst>
                                          <p:attrName>ppt_y</p:attrName>
                                        </p:attrNameLst>
                                      </p:cBhvr>
                                      <p:tavLst>
                                        <p:tav tm="0">
                                          <p:val>
                                            <p:strVal val="0-#ppt_h/2"/>
                                          </p:val>
                                        </p:tav>
                                        <p:tav tm="100000">
                                          <p:val>
                                            <p:strVal val="#ppt_y"/>
                                          </p:val>
                                        </p:tav>
                                      </p:tavLst>
                                    </p:anim>
                                  </p:childTnLst>
                                </p:cTn>
                              </p:par>
                              <p:par>
                                <p:cTn id="739" presetID="2" presetClass="entr" presetSubtype="1" fill="hold" nodeType="withEffect">
                                  <p:stCondLst>
                                    <p:cond delay="0"/>
                                  </p:stCondLst>
                                  <p:childTnLst>
                                    <p:set>
                                      <p:cBhvr>
                                        <p:cTn id="740" dur="1" fill="hold">
                                          <p:stCondLst>
                                            <p:cond delay="0"/>
                                          </p:stCondLst>
                                        </p:cTn>
                                        <p:tgtEl>
                                          <p:spTgt spid="133"/>
                                        </p:tgtEl>
                                        <p:attrNameLst>
                                          <p:attrName>style.visibility</p:attrName>
                                        </p:attrNameLst>
                                      </p:cBhvr>
                                      <p:to>
                                        <p:strVal val="visible"/>
                                      </p:to>
                                    </p:set>
                                    <p:anim calcmode="lin" valueType="num">
                                      <p:cBhvr additive="base">
                                        <p:cTn id="741" dur="550" fill="hold"/>
                                        <p:tgtEl>
                                          <p:spTgt spid="133"/>
                                        </p:tgtEl>
                                        <p:attrNameLst>
                                          <p:attrName>ppt_x</p:attrName>
                                        </p:attrNameLst>
                                      </p:cBhvr>
                                      <p:tavLst>
                                        <p:tav tm="0">
                                          <p:val>
                                            <p:strVal val="#ppt_x"/>
                                          </p:val>
                                        </p:tav>
                                        <p:tav tm="100000">
                                          <p:val>
                                            <p:strVal val="#ppt_x"/>
                                          </p:val>
                                        </p:tav>
                                      </p:tavLst>
                                    </p:anim>
                                    <p:anim calcmode="lin" valueType="num">
                                      <p:cBhvr additive="base">
                                        <p:cTn id="742" dur="550" fill="hold"/>
                                        <p:tgtEl>
                                          <p:spTgt spid="133"/>
                                        </p:tgtEl>
                                        <p:attrNameLst>
                                          <p:attrName>ppt_y</p:attrName>
                                        </p:attrNameLst>
                                      </p:cBhvr>
                                      <p:tavLst>
                                        <p:tav tm="0">
                                          <p:val>
                                            <p:strVal val="0-#ppt_h/2"/>
                                          </p:val>
                                        </p:tav>
                                        <p:tav tm="100000">
                                          <p:val>
                                            <p:strVal val="#ppt_y"/>
                                          </p:val>
                                        </p:tav>
                                      </p:tavLst>
                                    </p:anim>
                                  </p:childTnLst>
                                </p:cTn>
                              </p:par>
                              <p:par>
                                <p:cTn id="743" presetID="2" presetClass="entr" presetSubtype="8" fill="hold" nodeType="withEffect">
                                  <p:stCondLst>
                                    <p:cond delay="0"/>
                                  </p:stCondLst>
                                  <p:childTnLst>
                                    <p:set>
                                      <p:cBhvr>
                                        <p:cTn id="744" dur="1" fill="hold">
                                          <p:stCondLst>
                                            <p:cond delay="0"/>
                                          </p:stCondLst>
                                        </p:cTn>
                                        <p:tgtEl>
                                          <p:spTgt spid="186"/>
                                        </p:tgtEl>
                                        <p:attrNameLst>
                                          <p:attrName>style.visibility</p:attrName>
                                        </p:attrNameLst>
                                      </p:cBhvr>
                                      <p:to>
                                        <p:strVal val="visible"/>
                                      </p:to>
                                    </p:set>
                                    <p:anim calcmode="lin" valueType="num">
                                      <p:cBhvr additive="base">
                                        <p:cTn id="745" dur="550" fill="hold"/>
                                        <p:tgtEl>
                                          <p:spTgt spid="186"/>
                                        </p:tgtEl>
                                        <p:attrNameLst>
                                          <p:attrName>ppt_x</p:attrName>
                                        </p:attrNameLst>
                                      </p:cBhvr>
                                      <p:tavLst>
                                        <p:tav tm="0">
                                          <p:val>
                                            <p:strVal val="0-#ppt_w/2"/>
                                          </p:val>
                                        </p:tav>
                                        <p:tav tm="100000">
                                          <p:val>
                                            <p:strVal val="#ppt_x"/>
                                          </p:val>
                                        </p:tav>
                                      </p:tavLst>
                                    </p:anim>
                                    <p:anim calcmode="lin" valueType="num">
                                      <p:cBhvr additive="base">
                                        <p:cTn id="746" dur="550" fill="hold"/>
                                        <p:tgtEl>
                                          <p:spTgt spid="186"/>
                                        </p:tgtEl>
                                        <p:attrNameLst>
                                          <p:attrName>ppt_y</p:attrName>
                                        </p:attrNameLst>
                                      </p:cBhvr>
                                      <p:tavLst>
                                        <p:tav tm="0">
                                          <p:val>
                                            <p:strVal val="#ppt_y"/>
                                          </p:val>
                                        </p:tav>
                                        <p:tav tm="100000">
                                          <p:val>
                                            <p:strVal val="#ppt_y"/>
                                          </p:val>
                                        </p:tav>
                                      </p:tavLst>
                                    </p:anim>
                                  </p:childTnLst>
                                </p:cTn>
                              </p:par>
                              <p:par>
                                <p:cTn id="747" presetID="2" presetClass="entr" presetSubtype="8" fill="hold" nodeType="withEffect">
                                  <p:stCondLst>
                                    <p:cond delay="0"/>
                                  </p:stCondLst>
                                  <p:childTnLst>
                                    <p:set>
                                      <p:cBhvr>
                                        <p:cTn id="748" dur="1" fill="hold">
                                          <p:stCondLst>
                                            <p:cond delay="0"/>
                                          </p:stCondLst>
                                        </p:cTn>
                                        <p:tgtEl>
                                          <p:spTgt spid="185"/>
                                        </p:tgtEl>
                                        <p:attrNameLst>
                                          <p:attrName>style.visibility</p:attrName>
                                        </p:attrNameLst>
                                      </p:cBhvr>
                                      <p:to>
                                        <p:strVal val="visible"/>
                                      </p:to>
                                    </p:set>
                                    <p:anim calcmode="lin" valueType="num">
                                      <p:cBhvr additive="base">
                                        <p:cTn id="749" dur="550" fill="hold"/>
                                        <p:tgtEl>
                                          <p:spTgt spid="185"/>
                                        </p:tgtEl>
                                        <p:attrNameLst>
                                          <p:attrName>ppt_x</p:attrName>
                                        </p:attrNameLst>
                                      </p:cBhvr>
                                      <p:tavLst>
                                        <p:tav tm="0">
                                          <p:val>
                                            <p:strVal val="0-#ppt_w/2"/>
                                          </p:val>
                                        </p:tav>
                                        <p:tav tm="100000">
                                          <p:val>
                                            <p:strVal val="#ppt_x"/>
                                          </p:val>
                                        </p:tav>
                                      </p:tavLst>
                                    </p:anim>
                                    <p:anim calcmode="lin" valueType="num">
                                      <p:cBhvr additive="base">
                                        <p:cTn id="750" dur="550" fill="hold"/>
                                        <p:tgtEl>
                                          <p:spTgt spid="185"/>
                                        </p:tgtEl>
                                        <p:attrNameLst>
                                          <p:attrName>ppt_y</p:attrName>
                                        </p:attrNameLst>
                                      </p:cBhvr>
                                      <p:tavLst>
                                        <p:tav tm="0">
                                          <p:val>
                                            <p:strVal val="#ppt_y"/>
                                          </p:val>
                                        </p:tav>
                                        <p:tav tm="100000">
                                          <p:val>
                                            <p:strVal val="#ppt_y"/>
                                          </p:val>
                                        </p:tav>
                                      </p:tavLst>
                                    </p:anim>
                                  </p:childTnLst>
                                </p:cTn>
                              </p:par>
                              <p:par>
                                <p:cTn id="751" presetID="2" presetClass="entr" presetSubtype="8" fill="hold" nodeType="withEffect">
                                  <p:stCondLst>
                                    <p:cond delay="0"/>
                                  </p:stCondLst>
                                  <p:childTnLst>
                                    <p:set>
                                      <p:cBhvr>
                                        <p:cTn id="752" dur="1" fill="hold">
                                          <p:stCondLst>
                                            <p:cond delay="0"/>
                                          </p:stCondLst>
                                        </p:cTn>
                                        <p:tgtEl>
                                          <p:spTgt spid="193"/>
                                        </p:tgtEl>
                                        <p:attrNameLst>
                                          <p:attrName>style.visibility</p:attrName>
                                        </p:attrNameLst>
                                      </p:cBhvr>
                                      <p:to>
                                        <p:strVal val="visible"/>
                                      </p:to>
                                    </p:set>
                                    <p:anim calcmode="lin" valueType="num">
                                      <p:cBhvr additive="base">
                                        <p:cTn id="753" dur="550" fill="hold"/>
                                        <p:tgtEl>
                                          <p:spTgt spid="193"/>
                                        </p:tgtEl>
                                        <p:attrNameLst>
                                          <p:attrName>ppt_x</p:attrName>
                                        </p:attrNameLst>
                                      </p:cBhvr>
                                      <p:tavLst>
                                        <p:tav tm="0">
                                          <p:val>
                                            <p:strVal val="0-#ppt_w/2"/>
                                          </p:val>
                                        </p:tav>
                                        <p:tav tm="100000">
                                          <p:val>
                                            <p:strVal val="#ppt_x"/>
                                          </p:val>
                                        </p:tav>
                                      </p:tavLst>
                                    </p:anim>
                                    <p:anim calcmode="lin" valueType="num">
                                      <p:cBhvr additive="base">
                                        <p:cTn id="754" dur="550" fill="hold"/>
                                        <p:tgtEl>
                                          <p:spTgt spid="193"/>
                                        </p:tgtEl>
                                        <p:attrNameLst>
                                          <p:attrName>ppt_y</p:attrName>
                                        </p:attrNameLst>
                                      </p:cBhvr>
                                      <p:tavLst>
                                        <p:tav tm="0">
                                          <p:val>
                                            <p:strVal val="#ppt_y"/>
                                          </p:val>
                                        </p:tav>
                                        <p:tav tm="100000">
                                          <p:val>
                                            <p:strVal val="#ppt_y"/>
                                          </p:val>
                                        </p:tav>
                                      </p:tavLst>
                                    </p:anim>
                                  </p:childTnLst>
                                </p:cTn>
                              </p:par>
                              <p:par>
                                <p:cTn id="755" presetID="2" presetClass="entr" presetSubtype="8" fill="hold" nodeType="withEffect">
                                  <p:stCondLst>
                                    <p:cond delay="0"/>
                                  </p:stCondLst>
                                  <p:childTnLst>
                                    <p:set>
                                      <p:cBhvr>
                                        <p:cTn id="756" dur="1" fill="hold">
                                          <p:stCondLst>
                                            <p:cond delay="0"/>
                                          </p:stCondLst>
                                        </p:cTn>
                                        <p:tgtEl>
                                          <p:spTgt spid="214"/>
                                        </p:tgtEl>
                                        <p:attrNameLst>
                                          <p:attrName>style.visibility</p:attrName>
                                        </p:attrNameLst>
                                      </p:cBhvr>
                                      <p:to>
                                        <p:strVal val="visible"/>
                                      </p:to>
                                    </p:set>
                                    <p:anim calcmode="lin" valueType="num">
                                      <p:cBhvr additive="base">
                                        <p:cTn id="757" dur="550" fill="hold"/>
                                        <p:tgtEl>
                                          <p:spTgt spid="214"/>
                                        </p:tgtEl>
                                        <p:attrNameLst>
                                          <p:attrName>ppt_x</p:attrName>
                                        </p:attrNameLst>
                                      </p:cBhvr>
                                      <p:tavLst>
                                        <p:tav tm="0">
                                          <p:val>
                                            <p:strVal val="0-#ppt_w/2"/>
                                          </p:val>
                                        </p:tav>
                                        <p:tav tm="100000">
                                          <p:val>
                                            <p:strVal val="#ppt_x"/>
                                          </p:val>
                                        </p:tav>
                                      </p:tavLst>
                                    </p:anim>
                                    <p:anim calcmode="lin" valueType="num">
                                      <p:cBhvr additive="base">
                                        <p:cTn id="758" dur="550" fill="hold"/>
                                        <p:tgtEl>
                                          <p:spTgt spid="214"/>
                                        </p:tgtEl>
                                        <p:attrNameLst>
                                          <p:attrName>ppt_y</p:attrName>
                                        </p:attrNameLst>
                                      </p:cBhvr>
                                      <p:tavLst>
                                        <p:tav tm="0">
                                          <p:val>
                                            <p:strVal val="#ppt_y"/>
                                          </p:val>
                                        </p:tav>
                                        <p:tav tm="100000">
                                          <p:val>
                                            <p:strVal val="#ppt_y"/>
                                          </p:val>
                                        </p:tav>
                                      </p:tavLst>
                                    </p:anim>
                                  </p:childTnLst>
                                </p:cTn>
                              </p:par>
                              <p:par>
                                <p:cTn id="759" presetID="2" presetClass="entr" presetSubtype="8" fill="hold" nodeType="withEffect">
                                  <p:stCondLst>
                                    <p:cond delay="0"/>
                                  </p:stCondLst>
                                  <p:childTnLst>
                                    <p:set>
                                      <p:cBhvr>
                                        <p:cTn id="760" dur="1" fill="hold">
                                          <p:stCondLst>
                                            <p:cond delay="0"/>
                                          </p:stCondLst>
                                        </p:cTn>
                                        <p:tgtEl>
                                          <p:spTgt spid="225"/>
                                        </p:tgtEl>
                                        <p:attrNameLst>
                                          <p:attrName>style.visibility</p:attrName>
                                        </p:attrNameLst>
                                      </p:cBhvr>
                                      <p:to>
                                        <p:strVal val="visible"/>
                                      </p:to>
                                    </p:set>
                                    <p:anim calcmode="lin" valueType="num">
                                      <p:cBhvr additive="base">
                                        <p:cTn id="761" dur="550" fill="hold"/>
                                        <p:tgtEl>
                                          <p:spTgt spid="225"/>
                                        </p:tgtEl>
                                        <p:attrNameLst>
                                          <p:attrName>ppt_x</p:attrName>
                                        </p:attrNameLst>
                                      </p:cBhvr>
                                      <p:tavLst>
                                        <p:tav tm="0">
                                          <p:val>
                                            <p:strVal val="0-#ppt_w/2"/>
                                          </p:val>
                                        </p:tav>
                                        <p:tav tm="100000">
                                          <p:val>
                                            <p:strVal val="#ppt_x"/>
                                          </p:val>
                                        </p:tav>
                                      </p:tavLst>
                                    </p:anim>
                                    <p:anim calcmode="lin" valueType="num">
                                      <p:cBhvr additive="base">
                                        <p:cTn id="762" dur="550" fill="hold"/>
                                        <p:tgtEl>
                                          <p:spTgt spid="225"/>
                                        </p:tgtEl>
                                        <p:attrNameLst>
                                          <p:attrName>ppt_y</p:attrName>
                                        </p:attrNameLst>
                                      </p:cBhvr>
                                      <p:tavLst>
                                        <p:tav tm="0">
                                          <p:val>
                                            <p:strVal val="#ppt_y"/>
                                          </p:val>
                                        </p:tav>
                                        <p:tav tm="100000">
                                          <p:val>
                                            <p:strVal val="#ppt_y"/>
                                          </p:val>
                                        </p:tav>
                                      </p:tavLst>
                                    </p:anim>
                                  </p:childTnLst>
                                </p:cTn>
                              </p:par>
                              <p:par>
                                <p:cTn id="763" presetID="2" presetClass="entr" presetSubtype="8" fill="hold" nodeType="withEffect">
                                  <p:stCondLst>
                                    <p:cond delay="0"/>
                                  </p:stCondLst>
                                  <p:childTnLst>
                                    <p:set>
                                      <p:cBhvr>
                                        <p:cTn id="764" dur="1" fill="hold">
                                          <p:stCondLst>
                                            <p:cond delay="0"/>
                                          </p:stCondLst>
                                        </p:cTn>
                                        <p:tgtEl>
                                          <p:spTgt spid="170"/>
                                        </p:tgtEl>
                                        <p:attrNameLst>
                                          <p:attrName>style.visibility</p:attrName>
                                        </p:attrNameLst>
                                      </p:cBhvr>
                                      <p:to>
                                        <p:strVal val="visible"/>
                                      </p:to>
                                    </p:set>
                                    <p:anim calcmode="lin" valueType="num">
                                      <p:cBhvr additive="base">
                                        <p:cTn id="765" dur="550" fill="hold"/>
                                        <p:tgtEl>
                                          <p:spTgt spid="170"/>
                                        </p:tgtEl>
                                        <p:attrNameLst>
                                          <p:attrName>ppt_x</p:attrName>
                                        </p:attrNameLst>
                                      </p:cBhvr>
                                      <p:tavLst>
                                        <p:tav tm="0">
                                          <p:val>
                                            <p:strVal val="0-#ppt_w/2"/>
                                          </p:val>
                                        </p:tav>
                                        <p:tav tm="100000">
                                          <p:val>
                                            <p:strVal val="#ppt_x"/>
                                          </p:val>
                                        </p:tav>
                                      </p:tavLst>
                                    </p:anim>
                                    <p:anim calcmode="lin" valueType="num">
                                      <p:cBhvr additive="base">
                                        <p:cTn id="766" dur="550" fill="hold"/>
                                        <p:tgtEl>
                                          <p:spTgt spid="170"/>
                                        </p:tgtEl>
                                        <p:attrNameLst>
                                          <p:attrName>ppt_y</p:attrName>
                                        </p:attrNameLst>
                                      </p:cBhvr>
                                      <p:tavLst>
                                        <p:tav tm="0">
                                          <p:val>
                                            <p:strVal val="#ppt_y"/>
                                          </p:val>
                                        </p:tav>
                                        <p:tav tm="100000">
                                          <p:val>
                                            <p:strVal val="#ppt_y"/>
                                          </p:val>
                                        </p:tav>
                                      </p:tavLst>
                                    </p:anim>
                                  </p:childTnLst>
                                </p:cTn>
                              </p:par>
                              <p:par>
                                <p:cTn id="767" presetID="2" presetClass="entr" presetSubtype="8" fill="hold" nodeType="withEffect">
                                  <p:stCondLst>
                                    <p:cond delay="0"/>
                                  </p:stCondLst>
                                  <p:childTnLst>
                                    <p:set>
                                      <p:cBhvr>
                                        <p:cTn id="768" dur="1" fill="hold">
                                          <p:stCondLst>
                                            <p:cond delay="0"/>
                                          </p:stCondLst>
                                        </p:cTn>
                                        <p:tgtEl>
                                          <p:spTgt spid="226"/>
                                        </p:tgtEl>
                                        <p:attrNameLst>
                                          <p:attrName>style.visibility</p:attrName>
                                        </p:attrNameLst>
                                      </p:cBhvr>
                                      <p:to>
                                        <p:strVal val="visible"/>
                                      </p:to>
                                    </p:set>
                                    <p:anim calcmode="lin" valueType="num">
                                      <p:cBhvr additive="base">
                                        <p:cTn id="769" dur="550" fill="hold"/>
                                        <p:tgtEl>
                                          <p:spTgt spid="226"/>
                                        </p:tgtEl>
                                        <p:attrNameLst>
                                          <p:attrName>ppt_x</p:attrName>
                                        </p:attrNameLst>
                                      </p:cBhvr>
                                      <p:tavLst>
                                        <p:tav tm="0">
                                          <p:val>
                                            <p:strVal val="0-#ppt_w/2"/>
                                          </p:val>
                                        </p:tav>
                                        <p:tav tm="100000">
                                          <p:val>
                                            <p:strVal val="#ppt_x"/>
                                          </p:val>
                                        </p:tav>
                                      </p:tavLst>
                                    </p:anim>
                                    <p:anim calcmode="lin" valueType="num">
                                      <p:cBhvr additive="base">
                                        <p:cTn id="770" dur="550" fill="hold"/>
                                        <p:tgtEl>
                                          <p:spTgt spid="226"/>
                                        </p:tgtEl>
                                        <p:attrNameLst>
                                          <p:attrName>ppt_y</p:attrName>
                                        </p:attrNameLst>
                                      </p:cBhvr>
                                      <p:tavLst>
                                        <p:tav tm="0">
                                          <p:val>
                                            <p:strVal val="#ppt_y"/>
                                          </p:val>
                                        </p:tav>
                                        <p:tav tm="100000">
                                          <p:val>
                                            <p:strVal val="#ppt_y"/>
                                          </p:val>
                                        </p:tav>
                                      </p:tavLst>
                                    </p:anim>
                                  </p:childTnLst>
                                </p:cTn>
                              </p:par>
                              <p:par>
                                <p:cTn id="771" presetID="2" presetClass="entr" presetSubtype="8" fill="hold" nodeType="withEffect">
                                  <p:stCondLst>
                                    <p:cond delay="0"/>
                                  </p:stCondLst>
                                  <p:childTnLst>
                                    <p:set>
                                      <p:cBhvr>
                                        <p:cTn id="772" dur="1" fill="hold">
                                          <p:stCondLst>
                                            <p:cond delay="0"/>
                                          </p:stCondLst>
                                        </p:cTn>
                                        <p:tgtEl>
                                          <p:spTgt spid="157"/>
                                        </p:tgtEl>
                                        <p:attrNameLst>
                                          <p:attrName>style.visibility</p:attrName>
                                        </p:attrNameLst>
                                      </p:cBhvr>
                                      <p:to>
                                        <p:strVal val="visible"/>
                                      </p:to>
                                    </p:set>
                                    <p:anim calcmode="lin" valueType="num">
                                      <p:cBhvr additive="base">
                                        <p:cTn id="773" dur="550" fill="hold"/>
                                        <p:tgtEl>
                                          <p:spTgt spid="157"/>
                                        </p:tgtEl>
                                        <p:attrNameLst>
                                          <p:attrName>ppt_x</p:attrName>
                                        </p:attrNameLst>
                                      </p:cBhvr>
                                      <p:tavLst>
                                        <p:tav tm="0">
                                          <p:val>
                                            <p:strVal val="0-#ppt_w/2"/>
                                          </p:val>
                                        </p:tav>
                                        <p:tav tm="100000">
                                          <p:val>
                                            <p:strVal val="#ppt_x"/>
                                          </p:val>
                                        </p:tav>
                                      </p:tavLst>
                                    </p:anim>
                                    <p:anim calcmode="lin" valueType="num">
                                      <p:cBhvr additive="base">
                                        <p:cTn id="774" dur="550" fill="hold"/>
                                        <p:tgtEl>
                                          <p:spTgt spid="157"/>
                                        </p:tgtEl>
                                        <p:attrNameLst>
                                          <p:attrName>ppt_y</p:attrName>
                                        </p:attrNameLst>
                                      </p:cBhvr>
                                      <p:tavLst>
                                        <p:tav tm="0">
                                          <p:val>
                                            <p:strVal val="#ppt_y"/>
                                          </p:val>
                                        </p:tav>
                                        <p:tav tm="100000">
                                          <p:val>
                                            <p:strVal val="#ppt_y"/>
                                          </p:val>
                                        </p:tav>
                                      </p:tavLst>
                                    </p:anim>
                                  </p:childTnLst>
                                </p:cTn>
                              </p:par>
                              <p:par>
                                <p:cTn id="775" presetID="2" presetClass="entr" presetSubtype="4" fill="hold" nodeType="withEffect">
                                  <p:stCondLst>
                                    <p:cond delay="0"/>
                                  </p:stCondLst>
                                  <p:childTnLst>
                                    <p:set>
                                      <p:cBhvr>
                                        <p:cTn id="776" dur="1" fill="hold">
                                          <p:stCondLst>
                                            <p:cond delay="0"/>
                                          </p:stCondLst>
                                        </p:cTn>
                                        <p:tgtEl>
                                          <p:spTgt spid="179"/>
                                        </p:tgtEl>
                                        <p:attrNameLst>
                                          <p:attrName>style.visibility</p:attrName>
                                        </p:attrNameLst>
                                      </p:cBhvr>
                                      <p:to>
                                        <p:strVal val="visible"/>
                                      </p:to>
                                    </p:set>
                                    <p:anim calcmode="lin" valueType="num">
                                      <p:cBhvr additive="base">
                                        <p:cTn id="777" dur="550" fill="hold"/>
                                        <p:tgtEl>
                                          <p:spTgt spid="179"/>
                                        </p:tgtEl>
                                        <p:attrNameLst>
                                          <p:attrName>ppt_x</p:attrName>
                                        </p:attrNameLst>
                                      </p:cBhvr>
                                      <p:tavLst>
                                        <p:tav tm="0">
                                          <p:val>
                                            <p:strVal val="#ppt_x"/>
                                          </p:val>
                                        </p:tav>
                                        <p:tav tm="100000">
                                          <p:val>
                                            <p:strVal val="#ppt_x"/>
                                          </p:val>
                                        </p:tav>
                                      </p:tavLst>
                                    </p:anim>
                                    <p:anim calcmode="lin" valueType="num">
                                      <p:cBhvr additive="base">
                                        <p:cTn id="778" dur="550" fill="hold"/>
                                        <p:tgtEl>
                                          <p:spTgt spid="179"/>
                                        </p:tgtEl>
                                        <p:attrNameLst>
                                          <p:attrName>ppt_y</p:attrName>
                                        </p:attrNameLst>
                                      </p:cBhvr>
                                      <p:tavLst>
                                        <p:tav tm="0">
                                          <p:val>
                                            <p:strVal val="1+#ppt_h/2"/>
                                          </p:val>
                                        </p:tav>
                                        <p:tav tm="100000">
                                          <p:val>
                                            <p:strVal val="#ppt_y"/>
                                          </p:val>
                                        </p:tav>
                                      </p:tavLst>
                                    </p:anim>
                                  </p:childTnLst>
                                </p:cTn>
                              </p:par>
                              <p:par>
                                <p:cTn id="779" presetID="2" presetClass="entr" presetSubtype="1" fill="hold" nodeType="withEffect">
                                  <p:stCondLst>
                                    <p:cond delay="0"/>
                                  </p:stCondLst>
                                  <p:childTnLst>
                                    <p:set>
                                      <p:cBhvr>
                                        <p:cTn id="780" dur="1" fill="hold">
                                          <p:stCondLst>
                                            <p:cond delay="0"/>
                                          </p:stCondLst>
                                        </p:cTn>
                                        <p:tgtEl>
                                          <p:spTgt spid="187"/>
                                        </p:tgtEl>
                                        <p:attrNameLst>
                                          <p:attrName>style.visibility</p:attrName>
                                        </p:attrNameLst>
                                      </p:cBhvr>
                                      <p:to>
                                        <p:strVal val="visible"/>
                                      </p:to>
                                    </p:set>
                                    <p:anim calcmode="lin" valueType="num">
                                      <p:cBhvr additive="base">
                                        <p:cTn id="781" dur="550" fill="hold"/>
                                        <p:tgtEl>
                                          <p:spTgt spid="187"/>
                                        </p:tgtEl>
                                        <p:attrNameLst>
                                          <p:attrName>ppt_x</p:attrName>
                                        </p:attrNameLst>
                                      </p:cBhvr>
                                      <p:tavLst>
                                        <p:tav tm="0">
                                          <p:val>
                                            <p:strVal val="#ppt_x"/>
                                          </p:val>
                                        </p:tav>
                                        <p:tav tm="100000">
                                          <p:val>
                                            <p:strVal val="#ppt_x"/>
                                          </p:val>
                                        </p:tav>
                                      </p:tavLst>
                                    </p:anim>
                                    <p:anim calcmode="lin" valueType="num">
                                      <p:cBhvr additive="base">
                                        <p:cTn id="782" dur="550" fill="hold"/>
                                        <p:tgtEl>
                                          <p:spTgt spid="187"/>
                                        </p:tgtEl>
                                        <p:attrNameLst>
                                          <p:attrName>ppt_y</p:attrName>
                                        </p:attrNameLst>
                                      </p:cBhvr>
                                      <p:tavLst>
                                        <p:tav tm="0">
                                          <p:val>
                                            <p:strVal val="0-#ppt_h/2"/>
                                          </p:val>
                                        </p:tav>
                                        <p:tav tm="100000">
                                          <p:val>
                                            <p:strVal val="#ppt_y"/>
                                          </p:val>
                                        </p:tav>
                                      </p:tavLst>
                                    </p:anim>
                                  </p:childTnLst>
                                </p:cTn>
                              </p:par>
                              <p:par>
                                <p:cTn id="783" presetID="2" presetClass="entr" presetSubtype="2" fill="hold" nodeType="withEffect">
                                  <p:stCondLst>
                                    <p:cond delay="0"/>
                                  </p:stCondLst>
                                  <p:childTnLst>
                                    <p:set>
                                      <p:cBhvr>
                                        <p:cTn id="784" dur="1" fill="hold">
                                          <p:stCondLst>
                                            <p:cond delay="0"/>
                                          </p:stCondLst>
                                        </p:cTn>
                                        <p:tgtEl>
                                          <p:spTgt spid="180"/>
                                        </p:tgtEl>
                                        <p:attrNameLst>
                                          <p:attrName>style.visibility</p:attrName>
                                        </p:attrNameLst>
                                      </p:cBhvr>
                                      <p:to>
                                        <p:strVal val="visible"/>
                                      </p:to>
                                    </p:set>
                                    <p:anim calcmode="lin" valueType="num">
                                      <p:cBhvr additive="base">
                                        <p:cTn id="785" dur="550" fill="hold"/>
                                        <p:tgtEl>
                                          <p:spTgt spid="180"/>
                                        </p:tgtEl>
                                        <p:attrNameLst>
                                          <p:attrName>ppt_x</p:attrName>
                                        </p:attrNameLst>
                                      </p:cBhvr>
                                      <p:tavLst>
                                        <p:tav tm="0">
                                          <p:val>
                                            <p:strVal val="1+#ppt_w/2"/>
                                          </p:val>
                                        </p:tav>
                                        <p:tav tm="100000">
                                          <p:val>
                                            <p:strVal val="#ppt_x"/>
                                          </p:val>
                                        </p:tav>
                                      </p:tavLst>
                                    </p:anim>
                                    <p:anim calcmode="lin" valueType="num">
                                      <p:cBhvr additive="base">
                                        <p:cTn id="786" dur="550" fill="hold"/>
                                        <p:tgtEl>
                                          <p:spTgt spid="180"/>
                                        </p:tgtEl>
                                        <p:attrNameLst>
                                          <p:attrName>ppt_y</p:attrName>
                                        </p:attrNameLst>
                                      </p:cBhvr>
                                      <p:tavLst>
                                        <p:tav tm="0">
                                          <p:val>
                                            <p:strVal val="#ppt_y"/>
                                          </p:val>
                                        </p:tav>
                                        <p:tav tm="100000">
                                          <p:val>
                                            <p:strVal val="#ppt_y"/>
                                          </p:val>
                                        </p:tav>
                                      </p:tavLst>
                                    </p:anim>
                                  </p:childTnLst>
                                </p:cTn>
                              </p:par>
                              <p:par>
                                <p:cTn id="787" presetID="2" presetClass="entr" presetSubtype="2" fill="hold" nodeType="withEffect">
                                  <p:stCondLst>
                                    <p:cond delay="0"/>
                                  </p:stCondLst>
                                  <p:childTnLst>
                                    <p:set>
                                      <p:cBhvr>
                                        <p:cTn id="788" dur="1" fill="hold">
                                          <p:stCondLst>
                                            <p:cond delay="0"/>
                                          </p:stCondLst>
                                        </p:cTn>
                                        <p:tgtEl>
                                          <p:spTgt spid="197"/>
                                        </p:tgtEl>
                                        <p:attrNameLst>
                                          <p:attrName>style.visibility</p:attrName>
                                        </p:attrNameLst>
                                      </p:cBhvr>
                                      <p:to>
                                        <p:strVal val="visible"/>
                                      </p:to>
                                    </p:set>
                                    <p:anim calcmode="lin" valueType="num">
                                      <p:cBhvr additive="base">
                                        <p:cTn id="789" dur="550" fill="hold"/>
                                        <p:tgtEl>
                                          <p:spTgt spid="197"/>
                                        </p:tgtEl>
                                        <p:attrNameLst>
                                          <p:attrName>ppt_x</p:attrName>
                                        </p:attrNameLst>
                                      </p:cBhvr>
                                      <p:tavLst>
                                        <p:tav tm="0">
                                          <p:val>
                                            <p:strVal val="1+#ppt_w/2"/>
                                          </p:val>
                                        </p:tav>
                                        <p:tav tm="100000">
                                          <p:val>
                                            <p:strVal val="#ppt_x"/>
                                          </p:val>
                                        </p:tav>
                                      </p:tavLst>
                                    </p:anim>
                                    <p:anim calcmode="lin" valueType="num">
                                      <p:cBhvr additive="base">
                                        <p:cTn id="790" dur="550" fill="hold"/>
                                        <p:tgtEl>
                                          <p:spTgt spid="197"/>
                                        </p:tgtEl>
                                        <p:attrNameLst>
                                          <p:attrName>ppt_y</p:attrName>
                                        </p:attrNameLst>
                                      </p:cBhvr>
                                      <p:tavLst>
                                        <p:tav tm="0">
                                          <p:val>
                                            <p:strVal val="#ppt_y"/>
                                          </p:val>
                                        </p:tav>
                                        <p:tav tm="100000">
                                          <p:val>
                                            <p:strVal val="#ppt_y"/>
                                          </p:val>
                                        </p:tav>
                                      </p:tavLst>
                                    </p:anim>
                                  </p:childTnLst>
                                </p:cTn>
                              </p:par>
                              <p:par>
                                <p:cTn id="791" presetID="2" presetClass="entr" presetSubtype="2" fill="hold" nodeType="withEffect">
                                  <p:stCondLst>
                                    <p:cond delay="0"/>
                                  </p:stCondLst>
                                  <p:childTnLst>
                                    <p:set>
                                      <p:cBhvr>
                                        <p:cTn id="792" dur="1" fill="hold">
                                          <p:stCondLst>
                                            <p:cond delay="0"/>
                                          </p:stCondLst>
                                        </p:cTn>
                                        <p:tgtEl>
                                          <p:spTgt spid="201"/>
                                        </p:tgtEl>
                                        <p:attrNameLst>
                                          <p:attrName>style.visibility</p:attrName>
                                        </p:attrNameLst>
                                      </p:cBhvr>
                                      <p:to>
                                        <p:strVal val="visible"/>
                                      </p:to>
                                    </p:set>
                                    <p:anim calcmode="lin" valueType="num">
                                      <p:cBhvr additive="base">
                                        <p:cTn id="793" dur="550" fill="hold"/>
                                        <p:tgtEl>
                                          <p:spTgt spid="201"/>
                                        </p:tgtEl>
                                        <p:attrNameLst>
                                          <p:attrName>ppt_x</p:attrName>
                                        </p:attrNameLst>
                                      </p:cBhvr>
                                      <p:tavLst>
                                        <p:tav tm="0">
                                          <p:val>
                                            <p:strVal val="1+#ppt_w/2"/>
                                          </p:val>
                                        </p:tav>
                                        <p:tav tm="100000">
                                          <p:val>
                                            <p:strVal val="#ppt_x"/>
                                          </p:val>
                                        </p:tav>
                                      </p:tavLst>
                                    </p:anim>
                                    <p:anim calcmode="lin" valueType="num">
                                      <p:cBhvr additive="base">
                                        <p:cTn id="794" dur="550" fill="hold"/>
                                        <p:tgtEl>
                                          <p:spTgt spid="201"/>
                                        </p:tgtEl>
                                        <p:attrNameLst>
                                          <p:attrName>ppt_y</p:attrName>
                                        </p:attrNameLst>
                                      </p:cBhvr>
                                      <p:tavLst>
                                        <p:tav tm="0">
                                          <p:val>
                                            <p:strVal val="#ppt_y"/>
                                          </p:val>
                                        </p:tav>
                                        <p:tav tm="100000">
                                          <p:val>
                                            <p:strVal val="#ppt_y"/>
                                          </p:val>
                                        </p:tav>
                                      </p:tavLst>
                                    </p:anim>
                                  </p:childTnLst>
                                </p:cTn>
                              </p:par>
                              <p:par>
                                <p:cTn id="795" presetID="2" presetClass="entr" presetSubtype="2" fill="hold" nodeType="withEffect">
                                  <p:stCondLst>
                                    <p:cond delay="0"/>
                                  </p:stCondLst>
                                  <p:childTnLst>
                                    <p:set>
                                      <p:cBhvr>
                                        <p:cTn id="796" dur="1" fill="hold">
                                          <p:stCondLst>
                                            <p:cond delay="0"/>
                                          </p:stCondLst>
                                        </p:cTn>
                                        <p:tgtEl>
                                          <p:spTgt spid="215"/>
                                        </p:tgtEl>
                                        <p:attrNameLst>
                                          <p:attrName>style.visibility</p:attrName>
                                        </p:attrNameLst>
                                      </p:cBhvr>
                                      <p:to>
                                        <p:strVal val="visible"/>
                                      </p:to>
                                    </p:set>
                                    <p:anim calcmode="lin" valueType="num">
                                      <p:cBhvr additive="base">
                                        <p:cTn id="797" dur="550" fill="hold"/>
                                        <p:tgtEl>
                                          <p:spTgt spid="215"/>
                                        </p:tgtEl>
                                        <p:attrNameLst>
                                          <p:attrName>ppt_x</p:attrName>
                                        </p:attrNameLst>
                                      </p:cBhvr>
                                      <p:tavLst>
                                        <p:tav tm="0">
                                          <p:val>
                                            <p:strVal val="1+#ppt_w/2"/>
                                          </p:val>
                                        </p:tav>
                                        <p:tav tm="100000">
                                          <p:val>
                                            <p:strVal val="#ppt_x"/>
                                          </p:val>
                                        </p:tav>
                                      </p:tavLst>
                                    </p:anim>
                                    <p:anim calcmode="lin" valueType="num">
                                      <p:cBhvr additive="base">
                                        <p:cTn id="798" dur="550" fill="hold"/>
                                        <p:tgtEl>
                                          <p:spTgt spid="215"/>
                                        </p:tgtEl>
                                        <p:attrNameLst>
                                          <p:attrName>ppt_y</p:attrName>
                                        </p:attrNameLst>
                                      </p:cBhvr>
                                      <p:tavLst>
                                        <p:tav tm="0">
                                          <p:val>
                                            <p:strVal val="#ppt_y"/>
                                          </p:val>
                                        </p:tav>
                                        <p:tav tm="100000">
                                          <p:val>
                                            <p:strVal val="#ppt_y"/>
                                          </p:val>
                                        </p:tav>
                                      </p:tavLst>
                                    </p:anim>
                                  </p:childTnLst>
                                </p:cTn>
                              </p:par>
                              <p:par>
                                <p:cTn id="799" presetID="2" presetClass="entr" presetSubtype="2" fill="hold" nodeType="withEffect">
                                  <p:stCondLst>
                                    <p:cond delay="0"/>
                                  </p:stCondLst>
                                  <p:childTnLst>
                                    <p:set>
                                      <p:cBhvr>
                                        <p:cTn id="800" dur="1" fill="hold">
                                          <p:stCondLst>
                                            <p:cond delay="0"/>
                                          </p:stCondLst>
                                        </p:cTn>
                                        <p:tgtEl>
                                          <p:spTgt spid="203"/>
                                        </p:tgtEl>
                                        <p:attrNameLst>
                                          <p:attrName>style.visibility</p:attrName>
                                        </p:attrNameLst>
                                      </p:cBhvr>
                                      <p:to>
                                        <p:strVal val="visible"/>
                                      </p:to>
                                    </p:set>
                                    <p:anim calcmode="lin" valueType="num">
                                      <p:cBhvr additive="base">
                                        <p:cTn id="801" dur="550" fill="hold"/>
                                        <p:tgtEl>
                                          <p:spTgt spid="203"/>
                                        </p:tgtEl>
                                        <p:attrNameLst>
                                          <p:attrName>ppt_x</p:attrName>
                                        </p:attrNameLst>
                                      </p:cBhvr>
                                      <p:tavLst>
                                        <p:tav tm="0">
                                          <p:val>
                                            <p:strVal val="1+#ppt_w/2"/>
                                          </p:val>
                                        </p:tav>
                                        <p:tav tm="100000">
                                          <p:val>
                                            <p:strVal val="#ppt_x"/>
                                          </p:val>
                                        </p:tav>
                                      </p:tavLst>
                                    </p:anim>
                                    <p:anim calcmode="lin" valueType="num">
                                      <p:cBhvr additive="base">
                                        <p:cTn id="802" dur="550" fill="hold"/>
                                        <p:tgtEl>
                                          <p:spTgt spid="203"/>
                                        </p:tgtEl>
                                        <p:attrNameLst>
                                          <p:attrName>ppt_y</p:attrName>
                                        </p:attrNameLst>
                                      </p:cBhvr>
                                      <p:tavLst>
                                        <p:tav tm="0">
                                          <p:val>
                                            <p:strVal val="#ppt_y"/>
                                          </p:val>
                                        </p:tav>
                                        <p:tav tm="100000">
                                          <p:val>
                                            <p:strVal val="#ppt_y"/>
                                          </p:val>
                                        </p:tav>
                                      </p:tavLst>
                                    </p:anim>
                                  </p:childTnLst>
                                </p:cTn>
                              </p:par>
                              <p:par>
                                <p:cTn id="803" presetID="2" presetClass="entr" presetSubtype="1" fill="hold" nodeType="withEffect">
                                  <p:stCondLst>
                                    <p:cond delay="0"/>
                                  </p:stCondLst>
                                  <p:childTnLst>
                                    <p:set>
                                      <p:cBhvr>
                                        <p:cTn id="804" dur="1" fill="hold">
                                          <p:stCondLst>
                                            <p:cond delay="0"/>
                                          </p:stCondLst>
                                        </p:cTn>
                                        <p:tgtEl>
                                          <p:spTgt spid="220"/>
                                        </p:tgtEl>
                                        <p:attrNameLst>
                                          <p:attrName>style.visibility</p:attrName>
                                        </p:attrNameLst>
                                      </p:cBhvr>
                                      <p:to>
                                        <p:strVal val="visible"/>
                                      </p:to>
                                    </p:set>
                                    <p:anim calcmode="lin" valueType="num">
                                      <p:cBhvr additive="base">
                                        <p:cTn id="805" dur="550" fill="hold"/>
                                        <p:tgtEl>
                                          <p:spTgt spid="220"/>
                                        </p:tgtEl>
                                        <p:attrNameLst>
                                          <p:attrName>ppt_x</p:attrName>
                                        </p:attrNameLst>
                                      </p:cBhvr>
                                      <p:tavLst>
                                        <p:tav tm="0">
                                          <p:val>
                                            <p:strVal val="#ppt_x"/>
                                          </p:val>
                                        </p:tav>
                                        <p:tav tm="100000">
                                          <p:val>
                                            <p:strVal val="#ppt_x"/>
                                          </p:val>
                                        </p:tav>
                                      </p:tavLst>
                                    </p:anim>
                                    <p:anim calcmode="lin" valueType="num">
                                      <p:cBhvr additive="base">
                                        <p:cTn id="806" dur="550" fill="hold"/>
                                        <p:tgtEl>
                                          <p:spTgt spid="220"/>
                                        </p:tgtEl>
                                        <p:attrNameLst>
                                          <p:attrName>ppt_y</p:attrName>
                                        </p:attrNameLst>
                                      </p:cBhvr>
                                      <p:tavLst>
                                        <p:tav tm="0">
                                          <p:val>
                                            <p:strVal val="0-#ppt_h/2"/>
                                          </p:val>
                                        </p:tav>
                                        <p:tav tm="100000">
                                          <p:val>
                                            <p:strVal val="#ppt_y"/>
                                          </p:val>
                                        </p:tav>
                                      </p:tavLst>
                                    </p:anim>
                                  </p:childTnLst>
                                </p:cTn>
                              </p:par>
                              <p:par>
                                <p:cTn id="807" presetID="10" presetClass="entr" presetSubtype="0" fill="hold" grpId="0" nodeType="withEffect">
                                  <p:stCondLst>
                                    <p:cond delay="0"/>
                                  </p:stCondLst>
                                  <p:childTnLst>
                                    <p:set>
                                      <p:cBhvr>
                                        <p:cTn id="808" dur="1" fill="hold">
                                          <p:stCondLst>
                                            <p:cond delay="0"/>
                                          </p:stCondLst>
                                        </p:cTn>
                                        <p:tgtEl>
                                          <p:spTgt spid="328"/>
                                        </p:tgtEl>
                                        <p:attrNameLst>
                                          <p:attrName>style.visibility</p:attrName>
                                        </p:attrNameLst>
                                      </p:cBhvr>
                                      <p:to>
                                        <p:strVal val="visible"/>
                                      </p:to>
                                    </p:set>
                                    <p:animEffect transition="in" filter="fade">
                                      <p:cBhvr>
                                        <p:cTn id="809" dur="500"/>
                                        <p:tgtEl>
                                          <p:spTgt spid="328"/>
                                        </p:tgtEl>
                                      </p:cBhvr>
                                    </p:animEffect>
                                  </p:childTnLst>
                                </p:cTn>
                              </p:par>
                            </p:childTnLst>
                          </p:cTn>
                        </p:par>
                        <p:par>
                          <p:cTn id="810" fill="hold">
                            <p:stCondLst>
                              <p:cond delay="14600"/>
                            </p:stCondLst>
                            <p:childTnLst>
                              <p:par>
                                <p:cTn id="811" presetID="10" presetClass="exit" presetSubtype="0" fill="hold" grpId="1" nodeType="afterEffect">
                                  <p:stCondLst>
                                    <p:cond delay="0"/>
                                  </p:stCondLst>
                                  <p:childTnLst>
                                    <p:animEffect transition="out" filter="fade">
                                      <p:cBhvr>
                                        <p:cTn id="812" dur="400"/>
                                        <p:tgtEl>
                                          <p:spTgt spid="328"/>
                                        </p:tgtEl>
                                      </p:cBhvr>
                                    </p:animEffect>
                                    <p:set>
                                      <p:cBhvr>
                                        <p:cTn id="813" dur="1" fill="hold">
                                          <p:stCondLst>
                                            <p:cond delay="399"/>
                                          </p:stCondLst>
                                        </p:cTn>
                                        <p:tgtEl>
                                          <p:spTgt spid="328"/>
                                        </p:tgtEl>
                                        <p:attrNameLst>
                                          <p:attrName>style.visibility</p:attrName>
                                        </p:attrNameLst>
                                      </p:cBhvr>
                                      <p:to>
                                        <p:strVal val="hidden"/>
                                      </p:to>
                                    </p:set>
                                  </p:childTnLst>
                                </p:cTn>
                              </p:par>
                              <p:par>
                                <p:cTn id="814" presetID="2" presetClass="entr" presetSubtype="3" fill="hold" nodeType="withEffect">
                                  <p:stCondLst>
                                    <p:cond delay="0"/>
                                  </p:stCondLst>
                                  <p:childTnLst>
                                    <p:set>
                                      <p:cBhvr>
                                        <p:cTn id="815" dur="1" fill="hold">
                                          <p:stCondLst>
                                            <p:cond delay="0"/>
                                          </p:stCondLst>
                                        </p:cTn>
                                        <p:tgtEl>
                                          <p:spTgt spid="219"/>
                                        </p:tgtEl>
                                        <p:attrNameLst>
                                          <p:attrName>style.visibility</p:attrName>
                                        </p:attrNameLst>
                                      </p:cBhvr>
                                      <p:to>
                                        <p:strVal val="visible"/>
                                      </p:to>
                                    </p:set>
                                    <p:anim calcmode="lin" valueType="num">
                                      <p:cBhvr additive="base">
                                        <p:cTn id="816" dur="400" fill="hold"/>
                                        <p:tgtEl>
                                          <p:spTgt spid="219"/>
                                        </p:tgtEl>
                                        <p:attrNameLst>
                                          <p:attrName>ppt_x</p:attrName>
                                        </p:attrNameLst>
                                      </p:cBhvr>
                                      <p:tavLst>
                                        <p:tav tm="0">
                                          <p:val>
                                            <p:strVal val="1+#ppt_w/2"/>
                                          </p:val>
                                        </p:tav>
                                        <p:tav tm="100000">
                                          <p:val>
                                            <p:strVal val="#ppt_x"/>
                                          </p:val>
                                        </p:tav>
                                      </p:tavLst>
                                    </p:anim>
                                    <p:anim calcmode="lin" valueType="num">
                                      <p:cBhvr additive="base">
                                        <p:cTn id="817" dur="400" fill="hold"/>
                                        <p:tgtEl>
                                          <p:spTgt spid="219"/>
                                        </p:tgtEl>
                                        <p:attrNameLst>
                                          <p:attrName>ppt_y</p:attrName>
                                        </p:attrNameLst>
                                      </p:cBhvr>
                                      <p:tavLst>
                                        <p:tav tm="0">
                                          <p:val>
                                            <p:strVal val="0-#ppt_h/2"/>
                                          </p:val>
                                        </p:tav>
                                        <p:tav tm="100000">
                                          <p:val>
                                            <p:strVal val="#ppt_y"/>
                                          </p:val>
                                        </p:tav>
                                      </p:tavLst>
                                    </p:anim>
                                  </p:childTnLst>
                                </p:cTn>
                              </p:par>
                              <p:par>
                                <p:cTn id="818" presetID="2" presetClass="entr" presetSubtype="3" fill="hold" nodeType="withEffect">
                                  <p:stCondLst>
                                    <p:cond delay="0"/>
                                  </p:stCondLst>
                                  <p:childTnLst>
                                    <p:set>
                                      <p:cBhvr>
                                        <p:cTn id="819" dur="1" fill="hold">
                                          <p:stCondLst>
                                            <p:cond delay="0"/>
                                          </p:stCondLst>
                                        </p:cTn>
                                        <p:tgtEl>
                                          <p:spTgt spid="246"/>
                                        </p:tgtEl>
                                        <p:attrNameLst>
                                          <p:attrName>style.visibility</p:attrName>
                                        </p:attrNameLst>
                                      </p:cBhvr>
                                      <p:to>
                                        <p:strVal val="visible"/>
                                      </p:to>
                                    </p:set>
                                    <p:anim calcmode="lin" valueType="num">
                                      <p:cBhvr additive="base">
                                        <p:cTn id="820" dur="400" fill="hold"/>
                                        <p:tgtEl>
                                          <p:spTgt spid="246"/>
                                        </p:tgtEl>
                                        <p:attrNameLst>
                                          <p:attrName>ppt_x</p:attrName>
                                        </p:attrNameLst>
                                      </p:cBhvr>
                                      <p:tavLst>
                                        <p:tav tm="0">
                                          <p:val>
                                            <p:strVal val="1+#ppt_w/2"/>
                                          </p:val>
                                        </p:tav>
                                        <p:tav tm="100000">
                                          <p:val>
                                            <p:strVal val="#ppt_x"/>
                                          </p:val>
                                        </p:tav>
                                      </p:tavLst>
                                    </p:anim>
                                    <p:anim calcmode="lin" valueType="num">
                                      <p:cBhvr additive="base">
                                        <p:cTn id="821" dur="400" fill="hold"/>
                                        <p:tgtEl>
                                          <p:spTgt spid="246"/>
                                        </p:tgtEl>
                                        <p:attrNameLst>
                                          <p:attrName>ppt_y</p:attrName>
                                        </p:attrNameLst>
                                      </p:cBhvr>
                                      <p:tavLst>
                                        <p:tav tm="0">
                                          <p:val>
                                            <p:strVal val="0-#ppt_h/2"/>
                                          </p:val>
                                        </p:tav>
                                        <p:tav tm="100000">
                                          <p:val>
                                            <p:strVal val="#ppt_y"/>
                                          </p:val>
                                        </p:tav>
                                      </p:tavLst>
                                    </p:anim>
                                  </p:childTnLst>
                                </p:cTn>
                              </p:par>
                              <p:par>
                                <p:cTn id="822" presetID="2" presetClass="entr" presetSubtype="3" fill="hold" nodeType="withEffect">
                                  <p:stCondLst>
                                    <p:cond delay="0"/>
                                  </p:stCondLst>
                                  <p:childTnLst>
                                    <p:set>
                                      <p:cBhvr>
                                        <p:cTn id="823" dur="1" fill="hold">
                                          <p:stCondLst>
                                            <p:cond delay="0"/>
                                          </p:stCondLst>
                                        </p:cTn>
                                        <p:tgtEl>
                                          <p:spTgt spid="249"/>
                                        </p:tgtEl>
                                        <p:attrNameLst>
                                          <p:attrName>style.visibility</p:attrName>
                                        </p:attrNameLst>
                                      </p:cBhvr>
                                      <p:to>
                                        <p:strVal val="visible"/>
                                      </p:to>
                                    </p:set>
                                    <p:anim calcmode="lin" valueType="num">
                                      <p:cBhvr additive="base">
                                        <p:cTn id="824" dur="400" fill="hold"/>
                                        <p:tgtEl>
                                          <p:spTgt spid="249"/>
                                        </p:tgtEl>
                                        <p:attrNameLst>
                                          <p:attrName>ppt_x</p:attrName>
                                        </p:attrNameLst>
                                      </p:cBhvr>
                                      <p:tavLst>
                                        <p:tav tm="0">
                                          <p:val>
                                            <p:strVal val="1+#ppt_w/2"/>
                                          </p:val>
                                        </p:tav>
                                        <p:tav tm="100000">
                                          <p:val>
                                            <p:strVal val="#ppt_x"/>
                                          </p:val>
                                        </p:tav>
                                      </p:tavLst>
                                    </p:anim>
                                    <p:anim calcmode="lin" valueType="num">
                                      <p:cBhvr additive="base">
                                        <p:cTn id="825" dur="400" fill="hold"/>
                                        <p:tgtEl>
                                          <p:spTgt spid="249"/>
                                        </p:tgtEl>
                                        <p:attrNameLst>
                                          <p:attrName>ppt_y</p:attrName>
                                        </p:attrNameLst>
                                      </p:cBhvr>
                                      <p:tavLst>
                                        <p:tav tm="0">
                                          <p:val>
                                            <p:strVal val="0-#ppt_h/2"/>
                                          </p:val>
                                        </p:tav>
                                        <p:tav tm="100000">
                                          <p:val>
                                            <p:strVal val="#ppt_y"/>
                                          </p:val>
                                        </p:tav>
                                      </p:tavLst>
                                    </p:anim>
                                  </p:childTnLst>
                                </p:cTn>
                              </p:par>
                              <p:par>
                                <p:cTn id="826" presetID="2" presetClass="entr" presetSubtype="3" fill="hold" nodeType="withEffect">
                                  <p:stCondLst>
                                    <p:cond delay="0"/>
                                  </p:stCondLst>
                                  <p:childTnLst>
                                    <p:set>
                                      <p:cBhvr>
                                        <p:cTn id="827" dur="1" fill="hold">
                                          <p:stCondLst>
                                            <p:cond delay="0"/>
                                          </p:stCondLst>
                                        </p:cTn>
                                        <p:tgtEl>
                                          <p:spTgt spid="272"/>
                                        </p:tgtEl>
                                        <p:attrNameLst>
                                          <p:attrName>style.visibility</p:attrName>
                                        </p:attrNameLst>
                                      </p:cBhvr>
                                      <p:to>
                                        <p:strVal val="visible"/>
                                      </p:to>
                                    </p:set>
                                    <p:anim calcmode="lin" valueType="num">
                                      <p:cBhvr additive="base">
                                        <p:cTn id="828" dur="400" fill="hold"/>
                                        <p:tgtEl>
                                          <p:spTgt spid="272"/>
                                        </p:tgtEl>
                                        <p:attrNameLst>
                                          <p:attrName>ppt_x</p:attrName>
                                        </p:attrNameLst>
                                      </p:cBhvr>
                                      <p:tavLst>
                                        <p:tav tm="0">
                                          <p:val>
                                            <p:strVal val="1+#ppt_w/2"/>
                                          </p:val>
                                        </p:tav>
                                        <p:tav tm="100000">
                                          <p:val>
                                            <p:strVal val="#ppt_x"/>
                                          </p:val>
                                        </p:tav>
                                      </p:tavLst>
                                    </p:anim>
                                    <p:anim calcmode="lin" valueType="num">
                                      <p:cBhvr additive="base">
                                        <p:cTn id="829" dur="400" fill="hold"/>
                                        <p:tgtEl>
                                          <p:spTgt spid="272"/>
                                        </p:tgtEl>
                                        <p:attrNameLst>
                                          <p:attrName>ppt_y</p:attrName>
                                        </p:attrNameLst>
                                      </p:cBhvr>
                                      <p:tavLst>
                                        <p:tav tm="0">
                                          <p:val>
                                            <p:strVal val="0-#ppt_h/2"/>
                                          </p:val>
                                        </p:tav>
                                        <p:tav tm="100000">
                                          <p:val>
                                            <p:strVal val="#ppt_y"/>
                                          </p:val>
                                        </p:tav>
                                      </p:tavLst>
                                    </p:anim>
                                  </p:childTnLst>
                                </p:cTn>
                              </p:par>
                              <p:par>
                                <p:cTn id="830" presetID="2" presetClass="entr" presetSubtype="8" fill="hold" nodeType="withEffect">
                                  <p:stCondLst>
                                    <p:cond delay="0"/>
                                  </p:stCondLst>
                                  <p:childTnLst>
                                    <p:set>
                                      <p:cBhvr>
                                        <p:cTn id="831" dur="1" fill="hold">
                                          <p:stCondLst>
                                            <p:cond delay="0"/>
                                          </p:stCondLst>
                                        </p:cTn>
                                        <p:tgtEl>
                                          <p:spTgt spid="274"/>
                                        </p:tgtEl>
                                        <p:attrNameLst>
                                          <p:attrName>style.visibility</p:attrName>
                                        </p:attrNameLst>
                                      </p:cBhvr>
                                      <p:to>
                                        <p:strVal val="visible"/>
                                      </p:to>
                                    </p:set>
                                    <p:anim calcmode="lin" valueType="num">
                                      <p:cBhvr additive="base">
                                        <p:cTn id="832" dur="400" fill="hold"/>
                                        <p:tgtEl>
                                          <p:spTgt spid="274"/>
                                        </p:tgtEl>
                                        <p:attrNameLst>
                                          <p:attrName>ppt_x</p:attrName>
                                        </p:attrNameLst>
                                      </p:cBhvr>
                                      <p:tavLst>
                                        <p:tav tm="0">
                                          <p:val>
                                            <p:strVal val="0-#ppt_w/2"/>
                                          </p:val>
                                        </p:tav>
                                        <p:tav tm="100000">
                                          <p:val>
                                            <p:strVal val="#ppt_x"/>
                                          </p:val>
                                        </p:tav>
                                      </p:tavLst>
                                    </p:anim>
                                    <p:anim calcmode="lin" valueType="num">
                                      <p:cBhvr additive="base">
                                        <p:cTn id="833" dur="400" fill="hold"/>
                                        <p:tgtEl>
                                          <p:spTgt spid="274"/>
                                        </p:tgtEl>
                                        <p:attrNameLst>
                                          <p:attrName>ppt_y</p:attrName>
                                        </p:attrNameLst>
                                      </p:cBhvr>
                                      <p:tavLst>
                                        <p:tav tm="0">
                                          <p:val>
                                            <p:strVal val="#ppt_y"/>
                                          </p:val>
                                        </p:tav>
                                        <p:tav tm="100000">
                                          <p:val>
                                            <p:strVal val="#ppt_y"/>
                                          </p:val>
                                        </p:tav>
                                      </p:tavLst>
                                    </p:anim>
                                  </p:childTnLst>
                                </p:cTn>
                              </p:par>
                              <p:par>
                                <p:cTn id="834" presetID="2" presetClass="entr" presetSubtype="8" fill="hold" nodeType="withEffect">
                                  <p:stCondLst>
                                    <p:cond delay="0"/>
                                  </p:stCondLst>
                                  <p:childTnLst>
                                    <p:set>
                                      <p:cBhvr>
                                        <p:cTn id="835" dur="1" fill="hold">
                                          <p:stCondLst>
                                            <p:cond delay="0"/>
                                          </p:stCondLst>
                                        </p:cTn>
                                        <p:tgtEl>
                                          <p:spTgt spid="275"/>
                                        </p:tgtEl>
                                        <p:attrNameLst>
                                          <p:attrName>style.visibility</p:attrName>
                                        </p:attrNameLst>
                                      </p:cBhvr>
                                      <p:to>
                                        <p:strVal val="visible"/>
                                      </p:to>
                                    </p:set>
                                    <p:anim calcmode="lin" valueType="num">
                                      <p:cBhvr additive="base">
                                        <p:cTn id="836" dur="400" fill="hold"/>
                                        <p:tgtEl>
                                          <p:spTgt spid="275"/>
                                        </p:tgtEl>
                                        <p:attrNameLst>
                                          <p:attrName>ppt_x</p:attrName>
                                        </p:attrNameLst>
                                      </p:cBhvr>
                                      <p:tavLst>
                                        <p:tav tm="0">
                                          <p:val>
                                            <p:strVal val="0-#ppt_w/2"/>
                                          </p:val>
                                        </p:tav>
                                        <p:tav tm="100000">
                                          <p:val>
                                            <p:strVal val="#ppt_x"/>
                                          </p:val>
                                        </p:tav>
                                      </p:tavLst>
                                    </p:anim>
                                    <p:anim calcmode="lin" valueType="num">
                                      <p:cBhvr additive="base">
                                        <p:cTn id="837" dur="400" fill="hold"/>
                                        <p:tgtEl>
                                          <p:spTgt spid="275"/>
                                        </p:tgtEl>
                                        <p:attrNameLst>
                                          <p:attrName>ppt_y</p:attrName>
                                        </p:attrNameLst>
                                      </p:cBhvr>
                                      <p:tavLst>
                                        <p:tav tm="0">
                                          <p:val>
                                            <p:strVal val="#ppt_y"/>
                                          </p:val>
                                        </p:tav>
                                        <p:tav tm="100000">
                                          <p:val>
                                            <p:strVal val="#ppt_y"/>
                                          </p:val>
                                        </p:tav>
                                      </p:tavLst>
                                    </p:anim>
                                  </p:childTnLst>
                                </p:cTn>
                              </p:par>
                              <p:par>
                                <p:cTn id="838" presetID="2" presetClass="entr" presetSubtype="8" fill="hold" nodeType="withEffect">
                                  <p:stCondLst>
                                    <p:cond delay="0"/>
                                  </p:stCondLst>
                                  <p:childTnLst>
                                    <p:set>
                                      <p:cBhvr>
                                        <p:cTn id="839" dur="1" fill="hold">
                                          <p:stCondLst>
                                            <p:cond delay="0"/>
                                          </p:stCondLst>
                                        </p:cTn>
                                        <p:tgtEl>
                                          <p:spTgt spid="294"/>
                                        </p:tgtEl>
                                        <p:attrNameLst>
                                          <p:attrName>style.visibility</p:attrName>
                                        </p:attrNameLst>
                                      </p:cBhvr>
                                      <p:to>
                                        <p:strVal val="visible"/>
                                      </p:to>
                                    </p:set>
                                    <p:anim calcmode="lin" valueType="num">
                                      <p:cBhvr additive="base">
                                        <p:cTn id="840" dur="400" fill="hold"/>
                                        <p:tgtEl>
                                          <p:spTgt spid="294"/>
                                        </p:tgtEl>
                                        <p:attrNameLst>
                                          <p:attrName>ppt_x</p:attrName>
                                        </p:attrNameLst>
                                      </p:cBhvr>
                                      <p:tavLst>
                                        <p:tav tm="0">
                                          <p:val>
                                            <p:strVal val="0-#ppt_w/2"/>
                                          </p:val>
                                        </p:tav>
                                        <p:tav tm="100000">
                                          <p:val>
                                            <p:strVal val="#ppt_x"/>
                                          </p:val>
                                        </p:tav>
                                      </p:tavLst>
                                    </p:anim>
                                    <p:anim calcmode="lin" valueType="num">
                                      <p:cBhvr additive="base">
                                        <p:cTn id="841" dur="400" fill="hold"/>
                                        <p:tgtEl>
                                          <p:spTgt spid="294"/>
                                        </p:tgtEl>
                                        <p:attrNameLst>
                                          <p:attrName>ppt_y</p:attrName>
                                        </p:attrNameLst>
                                      </p:cBhvr>
                                      <p:tavLst>
                                        <p:tav tm="0">
                                          <p:val>
                                            <p:strVal val="#ppt_y"/>
                                          </p:val>
                                        </p:tav>
                                        <p:tav tm="100000">
                                          <p:val>
                                            <p:strVal val="#ppt_y"/>
                                          </p:val>
                                        </p:tav>
                                      </p:tavLst>
                                    </p:anim>
                                  </p:childTnLst>
                                </p:cTn>
                              </p:par>
                              <p:par>
                                <p:cTn id="842" presetID="2" presetClass="entr" presetSubtype="8" fill="hold" nodeType="withEffect">
                                  <p:stCondLst>
                                    <p:cond delay="0"/>
                                  </p:stCondLst>
                                  <p:childTnLst>
                                    <p:set>
                                      <p:cBhvr>
                                        <p:cTn id="843" dur="1" fill="hold">
                                          <p:stCondLst>
                                            <p:cond delay="0"/>
                                          </p:stCondLst>
                                        </p:cTn>
                                        <p:tgtEl>
                                          <p:spTgt spid="299"/>
                                        </p:tgtEl>
                                        <p:attrNameLst>
                                          <p:attrName>style.visibility</p:attrName>
                                        </p:attrNameLst>
                                      </p:cBhvr>
                                      <p:to>
                                        <p:strVal val="visible"/>
                                      </p:to>
                                    </p:set>
                                    <p:anim calcmode="lin" valueType="num">
                                      <p:cBhvr additive="base">
                                        <p:cTn id="844" dur="400" fill="hold"/>
                                        <p:tgtEl>
                                          <p:spTgt spid="299"/>
                                        </p:tgtEl>
                                        <p:attrNameLst>
                                          <p:attrName>ppt_x</p:attrName>
                                        </p:attrNameLst>
                                      </p:cBhvr>
                                      <p:tavLst>
                                        <p:tav tm="0">
                                          <p:val>
                                            <p:strVal val="0-#ppt_w/2"/>
                                          </p:val>
                                        </p:tav>
                                        <p:tav tm="100000">
                                          <p:val>
                                            <p:strVal val="#ppt_x"/>
                                          </p:val>
                                        </p:tav>
                                      </p:tavLst>
                                    </p:anim>
                                    <p:anim calcmode="lin" valueType="num">
                                      <p:cBhvr additive="base">
                                        <p:cTn id="845" dur="400" fill="hold"/>
                                        <p:tgtEl>
                                          <p:spTgt spid="299"/>
                                        </p:tgtEl>
                                        <p:attrNameLst>
                                          <p:attrName>ppt_y</p:attrName>
                                        </p:attrNameLst>
                                      </p:cBhvr>
                                      <p:tavLst>
                                        <p:tav tm="0">
                                          <p:val>
                                            <p:strVal val="#ppt_y"/>
                                          </p:val>
                                        </p:tav>
                                        <p:tav tm="100000">
                                          <p:val>
                                            <p:strVal val="#ppt_y"/>
                                          </p:val>
                                        </p:tav>
                                      </p:tavLst>
                                    </p:anim>
                                  </p:childTnLst>
                                </p:cTn>
                              </p:par>
                              <p:par>
                                <p:cTn id="846" presetID="2" presetClass="entr" presetSubtype="8" fill="hold" nodeType="withEffect">
                                  <p:stCondLst>
                                    <p:cond delay="0"/>
                                  </p:stCondLst>
                                  <p:childTnLst>
                                    <p:set>
                                      <p:cBhvr>
                                        <p:cTn id="847" dur="1" fill="hold">
                                          <p:stCondLst>
                                            <p:cond delay="0"/>
                                          </p:stCondLst>
                                        </p:cTn>
                                        <p:tgtEl>
                                          <p:spTgt spid="300"/>
                                        </p:tgtEl>
                                        <p:attrNameLst>
                                          <p:attrName>style.visibility</p:attrName>
                                        </p:attrNameLst>
                                      </p:cBhvr>
                                      <p:to>
                                        <p:strVal val="visible"/>
                                      </p:to>
                                    </p:set>
                                    <p:anim calcmode="lin" valueType="num">
                                      <p:cBhvr additive="base">
                                        <p:cTn id="848" dur="400" fill="hold"/>
                                        <p:tgtEl>
                                          <p:spTgt spid="300"/>
                                        </p:tgtEl>
                                        <p:attrNameLst>
                                          <p:attrName>ppt_x</p:attrName>
                                        </p:attrNameLst>
                                      </p:cBhvr>
                                      <p:tavLst>
                                        <p:tav tm="0">
                                          <p:val>
                                            <p:strVal val="0-#ppt_w/2"/>
                                          </p:val>
                                        </p:tav>
                                        <p:tav tm="100000">
                                          <p:val>
                                            <p:strVal val="#ppt_x"/>
                                          </p:val>
                                        </p:tav>
                                      </p:tavLst>
                                    </p:anim>
                                    <p:anim calcmode="lin" valueType="num">
                                      <p:cBhvr additive="base">
                                        <p:cTn id="849" dur="400" fill="hold"/>
                                        <p:tgtEl>
                                          <p:spTgt spid="300"/>
                                        </p:tgtEl>
                                        <p:attrNameLst>
                                          <p:attrName>ppt_y</p:attrName>
                                        </p:attrNameLst>
                                      </p:cBhvr>
                                      <p:tavLst>
                                        <p:tav tm="0">
                                          <p:val>
                                            <p:strVal val="#ppt_y"/>
                                          </p:val>
                                        </p:tav>
                                        <p:tav tm="100000">
                                          <p:val>
                                            <p:strVal val="#ppt_y"/>
                                          </p:val>
                                        </p:tav>
                                      </p:tavLst>
                                    </p:anim>
                                  </p:childTnLst>
                                </p:cTn>
                              </p:par>
                              <p:par>
                                <p:cTn id="850" presetID="2" presetClass="entr" presetSubtype="8" fill="hold" nodeType="withEffect">
                                  <p:stCondLst>
                                    <p:cond delay="0"/>
                                  </p:stCondLst>
                                  <p:childTnLst>
                                    <p:set>
                                      <p:cBhvr>
                                        <p:cTn id="851" dur="1" fill="hold">
                                          <p:stCondLst>
                                            <p:cond delay="0"/>
                                          </p:stCondLst>
                                        </p:cTn>
                                        <p:tgtEl>
                                          <p:spTgt spid="280"/>
                                        </p:tgtEl>
                                        <p:attrNameLst>
                                          <p:attrName>style.visibility</p:attrName>
                                        </p:attrNameLst>
                                      </p:cBhvr>
                                      <p:to>
                                        <p:strVal val="visible"/>
                                      </p:to>
                                    </p:set>
                                    <p:anim calcmode="lin" valueType="num">
                                      <p:cBhvr additive="base">
                                        <p:cTn id="852" dur="400" fill="hold"/>
                                        <p:tgtEl>
                                          <p:spTgt spid="280"/>
                                        </p:tgtEl>
                                        <p:attrNameLst>
                                          <p:attrName>ppt_x</p:attrName>
                                        </p:attrNameLst>
                                      </p:cBhvr>
                                      <p:tavLst>
                                        <p:tav tm="0">
                                          <p:val>
                                            <p:strVal val="0-#ppt_w/2"/>
                                          </p:val>
                                        </p:tav>
                                        <p:tav tm="100000">
                                          <p:val>
                                            <p:strVal val="#ppt_x"/>
                                          </p:val>
                                        </p:tav>
                                      </p:tavLst>
                                    </p:anim>
                                    <p:anim calcmode="lin" valueType="num">
                                      <p:cBhvr additive="base">
                                        <p:cTn id="853" dur="400" fill="hold"/>
                                        <p:tgtEl>
                                          <p:spTgt spid="280"/>
                                        </p:tgtEl>
                                        <p:attrNameLst>
                                          <p:attrName>ppt_y</p:attrName>
                                        </p:attrNameLst>
                                      </p:cBhvr>
                                      <p:tavLst>
                                        <p:tav tm="0">
                                          <p:val>
                                            <p:strVal val="#ppt_y"/>
                                          </p:val>
                                        </p:tav>
                                        <p:tav tm="100000">
                                          <p:val>
                                            <p:strVal val="#ppt_y"/>
                                          </p:val>
                                        </p:tav>
                                      </p:tavLst>
                                    </p:anim>
                                  </p:childTnLst>
                                </p:cTn>
                              </p:par>
                              <p:par>
                                <p:cTn id="854" presetID="2" presetClass="entr" presetSubtype="8" fill="hold" nodeType="withEffect">
                                  <p:stCondLst>
                                    <p:cond delay="0"/>
                                  </p:stCondLst>
                                  <p:childTnLst>
                                    <p:set>
                                      <p:cBhvr>
                                        <p:cTn id="855" dur="1" fill="hold">
                                          <p:stCondLst>
                                            <p:cond delay="0"/>
                                          </p:stCondLst>
                                        </p:cTn>
                                        <p:tgtEl>
                                          <p:spTgt spid="287"/>
                                        </p:tgtEl>
                                        <p:attrNameLst>
                                          <p:attrName>style.visibility</p:attrName>
                                        </p:attrNameLst>
                                      </p:cBhvr>
                                      <p:to>
                                        <p:strVal val="visible"/>
                                      </p:to>
                                    </p:set>
                                    <p:anim calcmode="lin" valueType="num">
                                      <p:cBhvr additive="base">
                                        <p:cTn id="856" dur="400" fill="hold"/>
                                        <p:tgtEl>
                                          <p:spTgt spid="287"/>
                                        </p:tgtEl>
                                        <p:attrNameLst>
                                          <p:attrName>ppt_x</p:attrName>
                                        </p:attrNameLst>
                                      </p:cBhvr>
                                      <p:tavLst>
                                        <p:tav tm="0">
                                          <p:val>
                                            <p:strVal val="0-#ppt_w/2"/>
                                          </p:val>
                                        </p:tav>
                                        <p:tav tm="100000">
                                          <p:val>
                                            <p:strVal val="#ppt_x"/>
                                          </p:val>
                                        </p:tav>
                                      </p:tavLst>
                                    </p:anim>
                                    <p:anim calcmode="lin" valueType="num">
                                      <p:cBhvr additive="base">
                                        <p:cTn id="857" dur="400" fill="hold"/>
                                        <p:tgtEl>
                                          <p:spTgt spid="287"/>
                                        </p:tgtEl>
                                        <p:attrNameLst>
                                          <p:attrName>ppt_y</p:attrName>
                                        </p:attrNameLst>
                                      </p:cBhvr>
                                      <p:tavLst>
                                        <p:tav tm="0">
                                          <p:val>
                                            <p:strVal val="#ppt_y"/>
                                          </p:val>
                                        </p:tav>
                                        <p:tav tm="100000">
                                          <p:val>
                                            <p:strVal val="#ppt_y"/>
                                          </p:val>
                                        </p:tav>
                                      </p:tavLst>
                                    </p:anim>
                                  </p:childTnLst>
                                </p:cTn>
                              </p:par>
                              <p:par>
                                <p:cTn id="858" presetID="2" presetClass="entr" presetSubtype="3" fill="hold" nodeType="withEffect">
                                  <p:stCondLst>
                                    <p:cond delay="0"/>
                                  </p:stCondLst>
                                  <p:childTnLst>
                                    <p:set>
                                      <p:cBhvr>
                                        <p:cTn id="859" dur="1" fill="hold">
                                          <p:stCondLst>
                                            <p:cond delay="0"/>
                                          </p:stCondLst>
                                        </p:cTn>
                                        <p:tgtEl>
                                          <p:spTgt spid="306"/>
                                        </p:tgtEl>
                                        <p:attrNameLst>
                                          <p:attrName>style.visibility</p:attrName>
                                        </p:attrNameLst>
                                      </p:cBhvr>
                                      <p:to>
                                        <p:strVal val="visible"/>
                                      </p:to>
                                    </p:set>
                                    <p:anim calcmode="lin" valueType="num">
                                      <p:cBhvr additive="base">
                                        <p:cTn id="860" dur="400" fill="hold"/>
                                        <p:tgtEl>
                                          <p:spTgt spid="306"/>
                                        </p:tgtEl>
                                        <p:attrNameLst>
                                          <p:attrName>ppt_x</p:attrName>
                                        </p:attrNameLst>
                                      </p:cBhvr>
                                      <p:tavLst>
                                        <p:tav tm="0">
                                          <p:val>
                                            <p:strVal val="1+#ppt_w/2"/>
                                          </p:val>
                                        </p:tav>
                                        <p:tav tm="100000">
                                          <p:val>
                                            <p:strVal val="#ppt_x"/>
                                          </p:val>
                                        </p:tav>
                                      </p:tavLst>
                                    </p:anim>
                                    <p:anim calcmode="lin" valueType="num">
                                      <p:cBhvr additive="base">
                                        <p:cTn id="861" dur="400" fill="hold"/>
                                        <p:tgtEl>
                                          <p:spTgt spid="306"/>
                                        </p:tgtEl>
                                        <p:attrNameLst>
                                          <p:attrName>ppt_y</p:attrName>
                                        </p:attrNameLst>
                                      </p:cBhvr>
                                      <p:tavLst>
                                        <p:tav tm="0">
                                          <p:val>
                                            <p:strVal val="0-#ppt_h/2"/>
                                          </p:val>
                                        </p:tav>
                                        <p:tav tm="100000">
                                          <p:val>
                                            <p:strVal val="#ppt_y"/>
                                          </p:val>
                                        </p:tav>
                                      </p:tavLst>
                                    </p:anim>
                                  </p:childTnLst>
                                </p:cTn>
                              </p:par>
                              <p:par>
                                <p:cTn id="862" presetID="2" presetClass="entr" presetSubtype="3" fill="hold" nodeType="withEffect">
                                  <p:stCondLst>
                                    <p:cond delay="0"/>
                                  </p:stCondLst>
                                  <p:childTnLst>
                                    <p:set>
                                      <p:cBhvr>
                                        <p:cTn id="863" dur="1" fill="hold">
                                          <p:stCondLst>
                                            <p:cond delay="0"/>
                                          </p:stCondLst>
                                        </p:cTn>
                                        <p:tgtEl>
                                          <p:spTgt spid="308"/>
                                        </p:tgtEl>
                                        <p:attrNameLst>
                                          <p:attrName>style.visibility</p:attrName>
                                        </p:attrNameLst>
                                      </p:cBhvr>
                                      <p:to>
                                        <p:strVal val="visible"/>
                                      </p:to>
                                    </p:set>
                                    <p:anim calcmode="lin" valueType="num">
                                      <p:cBhvr additive="base">
                                        <p:cTn id="864" dur="400" fill="hold"/>
                                        <p:tgtEl>
                                          <p:spTgt spid="308"/>
                                        </p:tgtEl>
                                        <p:attrNameLst>
                                          <p:attrName>ppt_x</p:attrName>
                                        </p:attrNameLst>
                                      </p:cBhvr>
                                      <p:tavLst>
                                        <p:tav tm="0">
                                          <p:val>
                                            <p:strVal val="1+#ppt_w/2"/>
                                          </p:val>
                                        </p:tav>
                                        <p:tav tm="100000">
                                          <p:val>
                                            <p:strVal val="#ppt_x"/>
                                          </p:val>
                                        </p:tav>
                                      </p:tavLst>
                                    </p:anim>
                                    <p:anim calcmode="lin" valueType="num">
                                      <p:cBhvr additive="base">
                                        <p:cTn id="865" dur="400" fill="hold"/>
                                        <p:tgtEl>
                                          <p:spTgt spid="308"/>
                                        </p:tgtEl>
                                        <p:attrNameLst>
                                          <p:attrName>ppt_y</p:attrName>
                                        </p:attrNameLst>
                                      </p:cBhvr>
                                      <p:tavLst>
                                        <p:tav tm="0">
                                          <p:val>
                                            <p:strVal val="0-#ppt_h/2"/>
                                          </p:val>
                                        </p:tav>
                                        <p:tav tm="100000">
                                          <p:val>
                                            <p:strVal val="#ppt_y"/>
                                          </p:val>
                                        </p:tav>
                                      </p:tavLst>
                                    </p:anim>
                                  </p:childTnLst>
                                </p:cTn>
                              </p:par>
                              <p:par>
                                <p:cTn id="866" presetID="2" presetClass="entr" presetSubtype="3" fill="hold" nodeType="withEffect">
                                  <p:stCondLst>
                                    <p:cond delay="0"/>
                                  </p:stCondLst>
                                  <p:childTnLst>
                                    <p:set>
                                      <p:cBhvr>
                                        <p:cTn id="867" dur="1" fill="hold">
                                          <p:stCondLst>
                                            <p:cond delay="0"/>
                                          </p:stCondLst>
                                        </p:cTn>
                                        <p:tgtEl>
                                          <p:spTgt spid="285"/>
                                        </p:tgtEl>
                                        <p:attrNameLst>
                                          <p:attrName>style.visibility</p:attrName>
                                        </p:attrNameLst>
                                      </p:cBhvr>
                                      <p:to>
                                        <p:strVal val="visible"/>
                                      </p:to>
                                    </p:set>
                                    <p:anim calcmode="lin" valueType="num">
                                      <p:cBhvr additive="base">
                                        <p:cTn id="868" dur="400" fill="hold"/>
                                        <p:tgtEl>
                                          <p:spTgt spid="285"/>
                                        </p:tgtEl>
                                        <p:attrNameLst>
                                          <p:attrName>ppt_x</p:attrName>
                                        </p:attrNameLst>
                                      </p:cBhvr>
                                      <p:tavLst>
                                        <p:tav tm="0">
                                          <p:val>
                                            <p:strVal val="1+#ppt_w/2"/>
                                          </p:val>
                                        </p:tav>
                                        <p:tav tm="100000">
                                          <p:val>
                                            <p:strVal val="#ppt_x"/>
                                          </p:val>
                                        </p:tav>
                                      </p:tavLst>
                                    </p:anim>
                                    <p:anim calcmode="lin" valueType="num">
                                      <p:cBhvr additive="base">
                                        <p:cTn id="869" dur="400" fill="hold"/>
                                        <p:tgtEl>
                                          <p:spTgt spid="285"/>
                                        </p:tgtEl>
                                        <p:attrNameLst>
                                          <p:attrName>ppt_y</p:attrName>
                                        </p:attrNameLst>
                                      </p:cBhvr>
                                      <p:tavLst>
                                        <p:tav tm="0">
                                          <p:val>
                                            <p:strVal val="0-#ppt_h/2"/>
                                          </p:val>
                                        </p:tav>
                                        <p:tav tm="100000">
                                          <p:val>
                                            <p:strVal val="#ppt_y"/>
                                          </p:val>
                                        </p:tav>
                                      </p:tavLst>
                                    </p:anim>
                                  </p:childTnLst>
                                </p:cTn>
                              </p:par>
                              <p:par>
                                <p:cTn id="870" presetID="2" presetClass="entr" presetSubtype="3" fill="hold" nodeType="withEffect">
                                  <p:stCondLst>
                                    <p:cond delay="0"/>
                                  </p:stCondLst>
                                  <p:childTnLst>
                                    <p:set>
                                      <p:cBhvr>
                                        <p:cTn id="871" dur="1" fill="hold">
                                          <p:stCondLst>
                                            <p:cond delay="0"/>
                                          </p:stCondLst>
                                        </p:cTn>
                                        <p:tgtEl>
                                          <p:spTgt spid="244"/>
                                        </p:tgtEl>
                                        <p:attrNameLst>
                                          <p:attrName>style.visibility</p:attrName>
                                        </p:attrNameLst>
                                      </p:cBhvr>
                                      <p:to>
                                        <p:strVal val="visible"/>
                                      </p:to>
                                    </p:set>
                                    <p:anim calcmode="lin" valueType="num">
                                      <p:cBhvr additive="base">
                                        <p:cTn id="872" dur="400" fill="hold"/>
                                        <p:tgtEl>
                                          <p:spTgt spid="244"/>
                                        </p:tgtEl>
                                        <p:attrNameLst>
                                          <p:attrName>ppt_x</p:attrName>
                                        </p:attrNameLst>
                                      </p:cBhvr>
                                      <p:tavLst>
                                        <p:tav tm="0">
                                          <p:val>
                                            <p:strVal val="1+#ppt_w/2"/>
                                          </p:val>
                                        </p:tav>
                                        <p:tav tm="100000">
                                          <p:val>
                                            <p:strVal val="#ppt_x"/>
                                          </p:val>
                                        </p:tav>
                                      </p:tavLst>
                                    </p:anim>
                                    <p:anim calcmode="lin" valueType="num">
                                      <p:cBhvr additive="base">
                                        <p:cTn id="873" dur="400" fill="hold"/>
                                        <p:tgtEl>
                                          <p:spTgt spid="244"/>
                                        </p:tgtEl>
                                        <p:attrNameLst>
                                          <p:attrName>ppt_y</p:attrName>
                                        </p:attrNameLst>
                                      </p:cBhvr>
                                      <p:tavLst>
                                        <p:tav tm="0">
                                          <p:val>
                                            <p:strVal val="0-#ppt_h/2"/>
                                          </p:val>
                                        </p:tav>
                                        <p:tav tm="100000">
                                          <p:val>
                                            <p:strVal val="#ppt_y"/>
                                          </p:val>
                                        </p:tav>
                                      </p:tavLst>
                                    </p:anim>
                                  </p:childTnLst>
                                </p:cTn>
                              </p:par>
                              <p:par>
                                <p:cTn id="874" presetID="2" presetClass="entr" presetSubtype="3" fill="hold" nodeType="withEffect">
                                  <p:stCondLst>
                                    <p:cond delay="0"/>
                                  </p:stCondLst>
                                  <p:childTnLst>
                                    <p:set>
                                      <p:cBhvr>
                                        <p:cTn id="875" dur="1" fill="hold">
                                          <p:stCondLst>
                                            <p:cond delay="0"/>
                                          </p:stCondLst>
                                        </p:cTn>
                                        <p:tgtEl>
                                          <p:spTgt spid="259"/>
                                        </p:tgtEl>
                                        <p:attrNameLst>
                                          <p:attrName>style.visibility</p:attrName>
                                        </p:attrNameLst>
                                      </p:cBhvr>
                                      <p:to>
                                        <p:strVal val="visible"/>
                                      </p:to>
                                    </p:set>
                                    <p:anim calcmode="lin" valueType="num">
                                      <p:cBhvr additive="base">
                                        <p:cTn id="876" dur="400" fill="hold"/>
                                        <p:tgtEl>
                                          <p:spTgt spid="259"/>
                                        </p:tgtEl>
                                        <p:attrNameLst>
                                          <p:attrName>ppt_x</p:attrName>
                                        </p:attrNameLst>
                                      </p:cBhvr>
                                      <p:tavLst>
                                        <p:tav tm="0">
                                          <p:val>
                                            <p:strVal val="1+#ppt_w/2"/>
                                          </p:val>
                                        </p:tav>
                                        <p:tav tm="100000">
                                          <p:val>
                                            <p:strVal val="#ppt_x"/>
                                          </p:val>
                                        </p:tav>
                                      </p:tavLst>
                                    </p:anim>
                                    <p:anim calcmode="lin" valueType="num">
                                      <p:cBhvr additive="base">
                                        <p:cTn id="877" dur="400" fill="hold"/>
                                        <p:tgtEl>
                                          <p:spTgt spid="259"/>
                                        </p:tgtEl>
                                        <p:attrNameLst>
                                          <p:attrName>ppt_y</p:attrName>
                                        </p:attrNameLst>
                                      </p:cBhvr>
                                      <p:tavLst>
                                        <p:tav tm="0">
                                          <p:val>
                                            <p:strVal val="0-#ppt_h/2"/>
                                          </p:val>
                                        </p:tav>
                                        <p:tav tm="100000">
                                          <p:val>
                                            <p:strVal val="#ppt_y"/>
                                          </p:val>
                                        </p:tav>
                                      </p:tavLst>
                                    </p:anim>
                                  </p:childTnLst>
                                </p:cTn>
                              </p:par>
                              <p:par>
                                <p:cTn id="878" presetID="2" presetClass="entr" presetSubtype="3" fill="hold" nodeType="withEffect">
                                  <p:stCondLst>
                                    <p:cond delay="0"/>
                                  </p:stCondLst>
                                  <p:childTnLst>
                                    <p:set>
                                      <p:cBhvr>
                                        <p:cTn id="879" dur="1" fill="hold">
                                          <p:stCondLst>
                                            <p:cond delay="0"/>
                                          </p:stCondLst>
                                        </p:cTn>
                                        <p:tgtEl>
                                          <p:spTgt spid="251"/>
                                        </p:tgtEl>
                                        <p:attrNameLst>
                                          <p:attrName>style.visibility</p:attrName>
                                        </p:attrNameLst>
                                      </p:cBhvr>
                                      <p:to>
                                        <p:strVal val="visible"/>
                                      </p:to>
                                    </p:set>
                                    <p:anim calcmode="lin" valueType="num">
                                      <p:cBhvr additive="base">
                                        <p:cTn id="880" dur="400" fill="hold"/>
                                        <p:tgtEl>
                                          <p:spTgt spid="251"/>
                                        </p:tgtEl>
                                        <p:attrNameLst>
                                          <p:attrName>ppt_x</p:attrName>
                                        </p:attrNameLst>
                                      </p:cBhvr>
                                      <p:tavLst>
                                        <p:tav tm="0">
                                          <p:val>
                                            <p:strVal val="1+#ppt_w/2"/>
                                          </p:val>
                                        </p:tav>
                                        <p:tav tm="100000">
                                          <p:val>
                                            <p:strVal val="#ppt_x"/>
                                          </p:val>
                                        </p:tav>
                                      </p:tavLst>
                                    </p:anim>
                                    <p:anim calcmode="lin" valueType="num">
                                      <p:cBhvr additive="base">
                                        <p:cTn id="881" dur="400" fill="hold"/>
                                        <p:tgtEl>
                                          <p:spTgt spid="251"/>
                                        </p:tgtEl>
                                        <p:attrNameLst>
                                          <p:attrName>ppt_y</p:attrName>
                                        </p:attrNameLst>
                                      </p:cBhvr>
                                      <p:tavLst>
                                        <p:tav tm="0">
                                          <p:val>
                                            <p:strVal val="0-#ppt_h/2"/>
                                          </p:val>
                                        </p:tav>
                                        <p:tav tm="100000">
                                          <p:val>
                                            <p:strVal val="#ppt_y"/>
                                          </p:val>
                                        </p:tav>
                                      </p:tavLst>
                                    </p:anim>
                                  </p:childTnLst>
                                </p:cTn>
                              </p:par>
                              <p:par>
                                <p:cTn id="882" presetID="2" presetClass="entr" presetSubtype="3" fill="hold" nodeType="withEffect">
                                  <p:stCondLst>
                                    <p:cond delay="0"/>
                                  </p:stCondLst>
                                  <p:childTnLst>
                                    <p:set>
                                      <p:cBhvr>
                                        <p:cTn id="883" dur="1" fill="hold">
                                          <p:stCondLst>
                                            <p:cond delay="0"/>
                                          </p:stCondLst>
                                        </p:cTn>
                                        <p:tgtEl>
                                          <p:spTgt spid="223"/>
                                        </p:tgtEl>
                                        <p:attrNameLst>
                                          <p:attrName>style.visibility</p:attrName>
                                        </p:attrNameLst>
                                      </p:cBhvr>
                                      <p:to>
                                        <p:strVal val="visible"/>
                                      </p:to>
                                    </p:set>
                                    <p:anim calcmode="lin" valueType="num">
                                      <p:cBhvr additive="base">
                                        <p:cTn id="884" dur="400" fill="hold"/>
                                        <p:tgtEl>
                                          <p:spTgt spid="223"/>
                                        </p:tgtEl>
                                        <p:attrNameLst>
                                          <p:attrName>ppt_x</p:attrName>
                                        </p:attrNameLst>
                                      </p:cBhvr>
                                      <p:tavLst>
                                        <p:tav tm="0">
                                          <p:val>
                                            <p:strVal val="1+#ppt_w/2"/>
                                          </p:val>
                                        </p:tav>
                                        <p:tav tm="100000">
                                          <p:val>
                                            <p:strVal val="#ppt_x"/>
                                          </p:val>
                                        </p:tav>
                                      </p:tavLst>
                                    </p:anim>
                                    <p:anim calcmode="lin" valueType="num">
                                      <p:cBhvr additive="base">
                                        <p:cTn id="885" dur="400" fill="hold"/>
                                        <p:tgtEl>
                                          <p:spTgt spid="223"/>
                                        </p:tgtEl>
                                        <p:attrNameLst>
                                          <p:attrName>ppt_y</p:attrName>
                                        </p:attrNameLst>
                                      </p:cBhvr>
                                      <p:tavLst>
                                        <p:tav tm="0">
                                          <p:val>
                                            <p:strVal val="0-#ppt_h/2"/>
                                          </p:val>
                                        </p:tav>
                                        <p:tav tm="100000">
                                          <p:val>
                                            <p:strVal val="#ppt_y"/>
                                          </p:val>
                                        </p:tav>
                                      </p:tavLst>
                                    </p:anim>
                                  </p:childTnLst>
                                </p:cTn>
                              </p:par>
                              <p:par>
                                <p:cTn id="886" presetID="2" presetClass="entr" presetSubtype="3" fill="hold" nodeType="withEffect">
                                  <p:stCondLst>
                                    <p:cond delay="0"/>
                                  </p:stCondLst>
                                  <p:childTnLst>
                                    <p:set>
                                      <p:cBhvr>
                                        <p:cTn id="887" dur="1" fill="hold">
                                          <p:stCondLst>
                                            <p:cond delay="0"/>
                                          </p:stCondLst>
                                        </p:cTn>
                                        <p:tgtEl>
                                          <p:spTgt spid="234"/>
                                        </p:tgtEl>
                                        <p:attrNameLst>
                                          <p:attrName>style.visibility</p:attrName>
                                        </p:attrNameLst>
                                      </p:cBhvr>
                                      <p:to>
                                        <p:strVal val="visible"/>
                                      </p:to>
                                    </p:set>
                                    <p:anim calcmode="lin" valueType="num">
                                      <p:cBhvr additive="base">
                                        <p:cTn id="888" dur="400" fill="hold"/>
                                        <p:tgtEl>
                                          <p:spTgt spid="234"/>
                                        </p:tgtEl>
                                        <p:attrNameLst>
                                          <p:attrName>ppt_x</p:attrName>
                                        </p:attrNameLst>
                                      </p:cBhvr>
                                      <p:tavLst>
                                        <p:tav tm="0">
                                          <p:val>
                                            <p:strVal val="1+#ppt_w/2"/>
                                          </p:val>
                                        </p:tav>
                                        <p:tav tm="100000">
                                          <p:val>
                                            <p:strVal val="#ppt_x"/>
                                          </p:val>
                                        </p:tav>
                                      </p:tavLst>
                                    </p:anim>
                                    <p:anim calcmode="lin" valueType="num">
                                      <p:cBhvr additive="base">
                                        <p:cTn id="889" dur="400" fill="hold"/>
                                        <p:tgtEl>
                                          <p:spTgt spid="234"/>
                                        </p:tgtEl>
                                        <p:attrNameLst>
                                          <p:attrName>ppt_y</p:attrName>
                                        </p:attrNameLst>
                                      </p:cBhvr>
                                      <p:tavLst>
                                        <p:tav tm="0">
                                          <p:val>
                                            <p:strVal val="0-#ppt_h/2"/>
                                          </p:val>
                                        </p:tav>
                                        <p:tav tm="100000">
                                          <p:val>
                                            <p:strVal val="#ppt_y"/>
                                          </p:val>
                                        </p:tav>
                                      </p:tavLst>
                                    </p:anim>
                                  </p:childTnLst>
                                </p:cTn>
                              </p:par>
                              <p:par>
                                <p:cTn id="890" presetID="2" presetClass="entr" presetSubtype="3" fill="hold" nodeType="withEffect">
                                  <p:stCondLst>
                                    <p:cond delay="0"/>
                                  </p:stCondLst>
                                  <p:childTnLst>
                                    <p:set>
                                      <p:cBhvr>
                                        <p:cTn id="891" dur="1" fill="hold">
                                          <p:stCondLst>
                                            <p:cond delay="0"/>
                                          </p:stCondLst>
                                        </p:cTn>
                                        <p:tgtEl>
                                          <p:spTgt spid="227"/>
                                        </p:tgtEl>
                                        <p:attrNameLst>
                                          <p:attrName>style.visibility</p:attrName>
                                        </p:attrNameLst>
                                      </p:cBhvr>
                                      <p:to>
                                        <p:strVal val="visible"/>
                                      </p:to>
                                    </p:set>
                                    <p:anim calcmode="lin" valueType="num">
                                      <p:cBhvr additive="base">
                                        <p:cTn id="892" dur="400" fill="hold"/>
                                        <p:tgtEl>
                                          <p:spTgt spid="227"/>
                                        </p:tgtEl>
                                        <p:attrNameLst>
                                          <p:attrName>ppt_x</p:attrName>
                                        </p:attrNameLst>
                                      </p:cBhvr>
                                      <p:tavLst>
                                        <p:tav tm="0">
                                          <p:val>
                                            <p:strVal val="1+#ppt_w/2"/>
                                          </p:val>
                                        </p:tav>
                                        <p:tav tm="100000">
                                          <p:val>
                                            <p:strVal val="#ppt_x"/>
                                          </p:val>
                                        </p:tav>
                                      </p:tavLst>
                                    </p:anim>
                                    <p:anim calcmode="lin" valueType="num">
                                      <p:cBhvr additive="base">
                                        <p:cTn id="893" dur="400" fill="hold"/>
                                        <p:tgtEl>
                                          <p:spTgt spid="227"/>
                                        </p:tgtEl>
                                        <p:attrNameLst>
                                          <p:attrName>ppt_y</p:attrName>
                                        </p:attrNameLst>
                                      </p:cBhvr>
                                      <p:tavLst>
                                        <p:tav tm="0">
                                          <p:val>
                                            <p:strVal val="0-#ppt_h/2"/>
                                          </p:val>
                                        </p:tav>
                                        <p:tav tm="100000">
                                          <p:val>
                                            <p:strVal val="#ppt_y"/>
                                          </p:val>
                                        </p:tav>
                                      </p:tavLst>
                                    </p:anim>
                                  </p:childTnLst>
                                </p:cTn>
                              </p:par>
                              <p:par>
                                <p:cTn id="894" presetID="2" presetClass="entr" presetSubtype="3" fill="hold" nodeType="withEffect">
                                  <p:stCondLst>
                                    <p:cond delay="0"/>
                                  </p:stCondLst>
                                  <p:childTnLst>
                                    <p:set>
                                      <p:cBhvr>
                                        <p:cTn id="895" dur="1" fill="hold">
                                          <p:stCondLst>
                                            <p:cond delay="0"/>
                                          </p:stCondLst>
                                        </p:cTn>
                                        <p:tgtEl>
                                          <p:spTgt spid="243"/>
                                        </p:tgtEl>
                                        <p:attrNameLst>
                                          <p:attrName>style.visibility</p:attrName>
                                        </p:attrNameLst>
                                      </p:cBhvr>
                                      <p:to>
                                        <p:strVal val="visible"/>
                                      </p:to>
                                    </p:set>
                                    <p:anim calcmode="lin" valueType="num">
                                      <p:cBhvr additive="base">
                                        <p:cTn id="896" dur="400" fill="hold"/>
                                        <p:tgtEl>
                                          <p:spTgt spid="243"/>
                                        </p:tgtEl>
                                        <p:attrNameLst>
                                          <p:attrName>ppt_x</p:attrName>
                                        </p:attrNameLst>
                                      </p:cBhvr>
                                      <p:tavLst>
                                        <p:tav tm="0">
                                          <p:val>
                                            <p:strVal val="1+#ppt_w/2"/>
                                          </p:val>
                                        </p:tav>
                                        <p:tav tm="100000">
                                          <p:val>
                                            <p:strVal val="#ppt_x"/>
                                          </p:val>
                                        </p:tav>
                                      </p:tavLst>
                                    </p:anim>
                                    <p:anim calcmode="lin" valueType="num">
                                      <p:cBhvr additive="base">
                                        <p:cTn id="897" dur="400" fill="hold"/>
                                        <p:tgtEl>
                                          <p:spTgt spid="243"/>
                                        </p:tgtEl>
                                        <p:attrNameLst>
                                          <p:attrName>ppt_y</p:attrName>
                                        </p:attrNameLst>
                                      </p:cBhvr>
                                      <p:tavLst>
                                        <p:tav tm="0">
                                          <p:val>
                                            <p:strVal val="0-#ppt_h/2"/>
                                          </p:val>
                                        </p:tav>
                                        <p:tav tm="100000">
                                          <p:val>
                                            <p:strVal val="#ppt_y"/>
                                          </p:val>
                                        </p:tav>
                                      </p:tavLst>
                                    </p:anim>
                                  </p:childTnLst>
                                </p:cTn>
                              </p:par>
                              <p:par>
                                <p:cTn id="898" presetID="2" presetClass="entr" presetSubtype="1" fill="hold" nodeType="withEffect">
                                  <p:stCondLst>
                                    <p:cond delay="0"/>
                                  </p:stCondLst>
                                  <p:childTnLst>
                                    <p:set>
                                      <p:cBhvr>
                                        <p:cTn id="899" dur="1" fill="hold">
                                          <p:stCondLst>
                                            <p:cond delay="0"/>
                                          </p:stCondLst>
                                        </p:cTn>
                                        <p:tgtEl>
                                          <p:spTgt spid="241"/>
                                        </p:tgtEl>
                                        <p:attrNameLst>
                                          <p:attrName>style.visibility</p:attrName>
                                        </p:attrNameLst>
                                      </p:cBhvr>
                                      <p:to>
                                        <p:strVal val="visible"/>
                                      </p:to>
                                    </p:set>
                                    <p:anim calcmode="lin" valueType="num">
                                      <p:cBhvr additive="base">
                                        <p:cTn id="900" dur="400" fill="hold"/>
                                        <p:tgtEl>
                                          <p:spTgt spid="241"/>
                                        </p:tgtEl>
                                        <p:attrNameLst>
                                          <p:attrName>ppt_x</p:attrName>
                                        </p:attrNameLst>
                                      </p:cBhvr>
                                      <p:tavLst>
                                        <p:tav tm="0">
                                          <p:val>
                                            <p:strVal val="#ppt_x"/>
                                          </p:val>
                                        </p:tav>
                                        <p:tav tm="100000">
                                          <p:val>
                                            <p:strVal val="#ppt_x"/>
                                          </p:val>
                                        </p:tav>
                                      </p:tavLst>
                                    </p:anim>
                                    <p:anim calcmode="lin" valueType="num">
                                      <p:cBhvr additive="base">
                                        <p:cTn id="901" dur="400" fill="hold"/>
                                        <p:tgtEl>
                                          <p:spTgt spid="241"/>
                                        </p:tgtEl>
                                        <p:attrNameLst>
                                          <p:attrName>ppt_y</p:attrName>
                                        </p:attrNameLst>
                                      </p:cBhvr>
                                      <p:tavLst>
                                        <p:tav tm="0">
                                          <p:val>
                                            <p:strVal val="0-#ppt_h/2"/>
                                          </p:val>
                                        </p:tav>
                                        <p:tav tm="100000">
                                          <p:val>
                                            <p:strVal val="#ppt_y"/>
                                          </p:val>
                                        </p:tav>
                                      </p:tavLst>
                                    </p:anim>
                                  </p:childTnLst>
                                </p:cTn>
                              </p:par>
                              <p:par>
                                <p:cTn id="902" presetID="2" presetClass="entr" presetSubtype="1" fill="hold" nodeType="withEffect">
                                  <p:stCondLst>
                                    <p:cond delay="0"/>
                                  </p:stCondLst>
                                  <p:childTnLst>
                                    <p:set>
                                      <p:cBhvr>
                                        <p:cTn id="903" dur="1" fill="hold">
                                          <p:stCondLst>
                                            <p:cond delay="0"/>
                                          </p:stCondLst>
                                        </p:cTn>
                                        <p:tgtEl>
                                          <p:spTgt spid="254"/>
                                        </p:tgtEl>
                                        <p:attrNameLst>
                                          <p:attrName>style.visibility</p:attrName>
                                        </p:attrNameLst>
                                      </p:cBhvr>
                                      <p:to>
                                        <p:strVal val="visible"/>
                                      </p:to>
                                    </p:set>
                                    <p:anim calcmode="lin" valueType="num">
                                      <p:cBhvr additive="base">
                                        <p:cTn id="904" dur="400" fill="hold"/>
                                        <p:tgtEl>
                                          <p:spTgt spid="254"/>
                                        </p:tgtEl>
                                        <p:attrNameLst>
                                          <p:attrName>ppt_x</p:attrName>
                                        </p:attrNameLst>
                                      </p:cBhvr>
                                      <p:tavLst>
                                        <p:tav tm="0">
                                          <p:val>
                                            <p:strVal val="#ppt_x"/>
                                          </p:val>
                                        </p:tav>
                                        <p:tav tm="100000">
                                          <p:val>
                                            <p:strVal val="#ppt_x"/>
                                          </p:val>
                                        </p:tav>
                                      </p:tavLst>
                                    </p:anim>
                                    <p:anim calcmode="lin" valueType="num">
                                      <p:cBhvr additive="base">
                                        <p:cTn id="905" dur="400" fill="hold"/>
                                        <p:tgtEl>
                                          <p:spTgt spid="254"/>
                                        </p:tgtEl>
                                        <p:attrNameLst>
                                          <p:attrName>ppt_y</p:attrName>
                                        </p:attrNameLst>
                                      </p:cBhvr>
                                      <p:tavLst>
                                        <p:tav tm="0">
                                          <p:val>
                                            <p:strVal val="0-#ppt_h/2"/>
                                          </p:val>
                                        </p:tav>
                                        <p:tav tm="100000">
                                          <p:val>
                                            <p:strVal val="#ppt_y"/>
                                          </p:val>
                                        </p:tav>
                                      </p:tavLst>
                                    </p:anim>
                                  </p:childTnLst>
                                </p:cTn>
                              </p:par>
                              <p:par>
                                <p:cTn id="906" presetID="2" presetClass="entr" presetSubtype="1" fill="hold" nodeType="withEffect">
                                  <p:stCondLst>
                                    <p:cond delay="0"/>
                                  </p:stCondLst>
                                  <p:childTnLst>
                                    <p:set>
                                      <p:cBhvr>
                                        <p:cTn id="907" dur="1" fill="hold">
                                          <p:stCondLst>
                                            <p:cond delay="0"/>
                                          </p:stCondLst>
                                        </p:cTn>
                                        <p:tgtEl>
                                          <p:spTgt spid="256"/>
                                        </p:tgtEl>
                                        <p:attrNameLst>
                                          <p:attrName>style.visibility</p:attrName>
                                        </p:attrNameLst>
                                      </p:cBhvr>
                                      <p:to>
                                        <p:strVal val="visible"/>
                                      </p:to>
                                    </p:set>
                                    <p:anim calcmode="lin" valueType="num">
                                      <p:cBhvr additive="base">
                                        <p:cTn id="908" dur="400" fill="hold"/>
                                        <p:tgtEl>
                                          <p:spTgt spid="256"/>
                                        </p:tgtEl>
                                        <p:attrNameLst>
                                          <p:attrName>ppt_x</p:attrName>
                                        </p:attrNameLst>
                                      </p:cBhvr>
                                      <p:tavLst>
                                        <p:tav tm="0">
                                          <p:val>
                                            <p:strVal val="#ppt_x"/>
                                          </p:val>
                                        </p:tav>
                                        <p:tav tm="100000">
                                          <p:val>
                                            <p:strVal val="#ppt_x"/>
                                          </p:val>
                                        </p:tav>
                                      </p:tavLst>
                                    </p:anim>
                                    <p:anim calcmode="lin" valueType="num">
                                      <p:cBhvr additive="base">
                                        <p:cTn id="909" dur="400" fill="hold"/>
                                        <p:tgtEl>
                                          <p:spTgt spid="256"/>
                                        </p:tgtEl>
                                        <p:attrNameLst>
                                          <p:attrName>ppt_y</p:attrName>
                                        </p:attrNameLst>
                                      </p:cBhvr>
                                      <p:tavLst>
                                        <p:tav tm="0">
                                          <p:val>
                                            <p:strVal val="0-#ppt_h/2"/>
                                          </p:val>
                                        </p:tav>
                                        <p:tav tm="100000">
                                          <p:val>
                                            <p:strVal val="#ppt_y"/>
                                          </p:val>
                                        </p:tav>
                                      </p:tavLst>
                                    </p:anim>
                                  </p:childTnLst>
                                </p:cTn>
                              </p:par>
                              <p:par>
                                <p:cTn id="910" presetID="2" presetClass="entr" presetSubtype="6" fill="hold" nodeType="withEffect">
                                  <p:stCondLst>
                                    <p:cond delay="0"/>
                                  </p:stCondLst>
                                  <p:childTnLst>
                                    <p:set>
                                      <p:cBhvr>
                                        <p:cTn id="911" dur="1" fill="hold">
                                          <p:stCondLst>
                                            <p:cond delay="0"/>
                                          </p:stCondLst>
                                        </p:cTn>
                                        <p:tgtEl>
                                          <p:spTgt spid="263"/>
                                        </p:tgtEl>
                                        <p:attrNameLst>
                                          <p:attrName>style.visibility</p:attrName>
                                        </p:attrNameLst>
                                      </p:cBhvr>
                                      <p:to>
                                        <p:strVal val="visible"/>
                                      </p:to>
                                    </p:set>
                                    <p:anim calcmode="lin" valueType="num">
                                      <p:cBhvr additive="base">
                                        <p:cTn id="912" dur="400" fill="hold"/>
                                        <p:tgtEl>
                                          <p:spTgt spid="263"/>
                                        </p:tgtEl>
                                        <p:attrNameLst>
                                          <p:attrName>ppt_x</p:attrName>
                                        </p:attrNameLst>
                                      </p:cBhvr>
                                      <p:tavLst>
                                        <p:tav tm="0">
                                          <p:val>
                                            <p:strVal val="1+#ppt_w/2"/>
                                          </p:val>
                                        </p:tav>
                                        <p:tav tm="100000">
                                          <p:val>
                                            <p:strVal val="#ppt_x"/>
                                          </p:val>
                                        </p:tav>
                                      </p:tavLst>
                                    </p:anim>
                                    <p:anim calcmode="lin" valueType="num">
                                      <p:cBhvr additive="base">
                                        <p:cTn id="913" dur="400" fill="hold"/>
                                        <p:tgtEl>
                                          <p:spTgt spid="263"/>
                                        </p:tgtEl>
                                        <p:attrNameLst>
                                          <p:attrName>ppt_y</p:attrName>
                                        </p:attrNameLst>
                                      </p:cBhvr>
                                      <p:tavLst>
                                        <p:tav tm="0">
                                          <p:val>
                                            <p:strVal val="1+#ppt_h/2"/>
                                          </p:val>
                                        </p:tav>
                                        <p:tav tm="100000">
                                          <p:val>
                                            <p:strVal val="#ppt_y"/>
                                          </p:val>
                                        </p:tav>
                                      </p:tavLst>
                                    </p:anim>
                                  </p:childTnLst>
                                </p:cTn>
                              </p:par>
                              <p:par>
                                <p:cTn id="914" presetID="2" presetClass="entr" presetSubtype="3" fill="hold" nodeType="withEffect">
                                  <p:stCondLst>
                                    <p:cond delay="0"/>
                                  </p:stCondLst>
                                  <p:childTnLst>
                                    <p:set>
                                      <p:cBhvr>
                                        <p:cTn id="915" dur="1" fill="hold">
                                          <p:stCondLst>
                                            <p:cond delay="0"/>
                                          </p:stCondLst>
                                        </p:cTn>
                                        <p:tgtEl>
                                          <p:spTgt spid="271"/>
                                        </p:tgtEl>
                                        <p:attrNameLst>
                                          <p:attrName>style.visibility</p:attrName>
                                        </p:attrNameLst>
                                      </p:cBhvr>
                                      <p:to>
                                        <p:strVal val="visible"/>
                                      </p:to>
                                    </p:set>
                                    <p:anim calcmode="lin" valueType="num">
                                      <p:cBhvr additive="base">
                                        <p:cTn id="916" dur="400" fill="hold"/>
                                        <p:tgtEl>
                                          <p:spTgt spid="271"/>
                                        </p:tgtEl>
                                        <p:attrNameLst>
                                          <p:attrName>ppt_x</p:attrName>
                                        </p:attrNameLst>
                                      </p:cBhvr>
                                      <p:tavLst>
                                        <p:tav tm="0">
                                          <p:val>
                                            <p:strVal val="1+#ppt_w/2"/>
                                          </p:val>
                                        </p:tav>
                                        <p:tav tm="100000">
                                          <p:val>
                                            <p:strVal val="#ppt_x"/>
                                          </p:val>
                                        </p:tav>
                                      </p:tavLst>
                                    </p:anim>
                                    <p:anim calcmode="lin" valueType="num">
                                      <p:cBhvr additive="base">
                                        <p:cTn id="917" dur="400" fill="hold"/>
                                        <p:tgtEl>
                                          <p:spTgt spid="271"/>
                                        </p:tgtEl>
                                        <p:attrNameLst>
                                          <p:attrName>ppt_y</p:attrName>
                                        </p:attrNameLst>
                                      </p:cBhvr>
                                      <p:tavLst>
                                        <p:tav tm="0">
                                          <p:val>
                                            <p:strVal val="0-#ppt_h/2"/>
                                          </p:val>
                                        </p:tav>
                                        <p:tav tm="100000">
                                          <p:val>
                                            <p:strVal val="#ppt_y"/>
                                          </p:val>
                                        </p:tav>
                                      </p:tavLst>
                                    </p:anim>
                                  </p:childTnLst>
                                </p:cTn>
                              </p:par>
                              <p:par>
                                <p:cTn id="918" presetID="2" presetClass="entr" presetSubtype="3" fill="hold" nodeType="withEffect">
                                  <p:stCondLst>
                                    <p:cond delay="0"/>
                                  </p:stCondLst>
                                  <p:childTnLst>
                                    <p:set>
                                      <p:cBhvr>
                                        <p:cTn id="919" dur="1" fill="hold">
                                          <p:stCondLst>
                                            <p:cond delay="0"/>
                                          </p:stCondLst>
                                        </p:cTn>
                                        <p:tgtEl>
                                          <p:spTgt spid="278"/>
                                        </p:tgtEl>
                                        <p:attrNameLst>
                                          <p:attrName>style.visibility</p:attrName>
                                        </p:attrNameLst>
                                      </p:cBhvr>
                                      <p:to>
                                        <p:strVal val="visible"/>
                                      </p:to>
                                    </p:set>
                                    <p:anim calcmode="lin" valueType="num">
                                      <p:cBhvr additive="base">
                                        <p:cTn id="920" dur="400" fill="hold"/>
                                        <p:tgtEl>
                                          <p:spTgt spid="278"/>
                                        </p:tgtEl>
                                        <p:attrNameLst>
                                          <p:attrName>ppt_x</p:attrName>
                                        </p:attrNameLst>
                                      </p:cBhvr>
                                      <p:tavLst>
                                        <p:tav tm="0">
                                          <p:val>
                                            <p:strVal val="1+#ppt_w/2"/>
                                          </p:val>
                                        </p:tav>
                                        <p:tav tm="100000">
                                          <p:val>
                                            <p:strVal val="#ppt_x"/>
                                          </p:val>
                                        </p:tav>
                                      </p:tavLst>
                                    </p:anim>
                                    <p:anim calcmode="lin" valueType="num">
                                      <p:cBhvr additive="base">
                                        <p:cTn id="921" dur="400" fill="hold"/>
                                        <p:tgtEl>
                                          <p:spTgt spid="278"/>
                                        </p:tgtEl>
                                        <p:attrNameLst>
                                          <p:attrName>ppt_y</p:attrName>
                                        </p:attrNameLst>
                                      </p:cBhvr>
                                      <p:tavLst>
                                        <p:tav tm="0">
                                          <p:val>
                                            <p:strVal val="0-#ppt_h/2"/>
                                          </p:val>
                                        </p:tav>
                                        <p:tav tm="100000">
                                          <p:val>
                                            <p:strVal val="#ppt_y"/>
                                          </p:val>
                                        </p:tav>
                                      </p:tavLst>
                                    </p:anim>
                                  </p:childTnLst>
                                </p:cTn>
                              </p:par>
                              <p:par>
                                <p:cTn id="922" presetID="2" presetClass="entr" presetSubtype="3" fill="hold" nodeType="withEffect">
                                  <p:stCondLst>
                                    <p:cond delay="0"/>
                                  </p:stCondLst>
                                  <p:childTnLst>
                                    <p:set>
                                      <p:cBhvr>
                                        <p:cTn id="923" dur="1" fill="hold">
                                          <p:stCondLst>
                                            <p:cond delay="0"/>
                                          </p:stCondLst>
                                        </p:cTn>
                                        <p:tgtEl>
                                          <p:spTgt spid="302"/>
                                        </p:tgtEl>
                                        <p:attrNameLst>
                                          <p:attrName>style.visibility</p:attrName>
                                        </p:attrNameLst>
                                      </p:cBhvr>
                                      <p:to>
                                        <p:strVal val="visible"/>
                                      </p:to>
                                    </p:set>
                                    <p:anim calcmode="lin" valueType="num">
                                      <p:cBhvr additive="base">
                                        <p:cTn id="924" dur="400" fill="hold"/>
                                        <p:tgtEl>
                                          <p:spTgt spid="302"/>
                                        </p:tgtEl>
                                        <p:attrNameLst>
                                          <p:attrName>ppt_x</p:attrName>
                                        </p:attrNameLst>
                                      </p:cBhvr>
                                      <p:tavLst>
                                        <p:tav tm="0">
                                          <p:val>
                                            <p:strVal val="1+#ppt_w/2"/>
                                          </p:val>
                                        </p:tav>
                                        <p:tav tm="100000">
                                          <p:val>
                                            <p:strVal val="#ppt_x"/>
                                          </p:val>
                                        </p:tav>
                                      </p:tavLst>
                                    </p:anim>
                                    <p:anim calcmode="lin" valueType="num">
                                      <p:cBhvr additive="base">
                                        <p:cTn id="925" dur="400" fill="hold"/>
                                        <p:tgtEl>
                                          <p:spTgt spid="302"/>
                                        </p:tgtEl>
                                        <p:attrNameLst>
                                          <p:attrName>ppt_y</p:attrName>
                                        </p:attrNameLst>
                                      </p:cBhvr>
                                      <p:tavLst>
                                        <p:tav tm="0">
                                          <p:val>
                                            <p:strVal val="0-#ppt_h/2"/>
                                          </p:val>
                                        </p:tav>
                                        <p:tav tm="100000">
                                          <p:val>
                                            <p:strVal val="#ppt_y"/>
                                          </p:val>
                                        </p:tav>
                                      </p:tavLst>
                                    </p:anim>
                                  </p:childTnLst>
                                </p:cTn>
                              </p:par>
                              <p:par>
                                <p:cTn id="926" presetID="2" presetClass="entr" presetSubtype="3" fill="hold" nodeType="withEffect">
                                  <p:stCondLst>
                                    <p:cond delay="0"/>
                                  </p:stCondLst>
                                  <p:childTnLst>
                                    <p:set>
                                      <p:cBhvr>
                                        <p:cTn id="927" dur="1" fill="hold">
                                          <p:stCondLst>
                                            <p:cond delay="0"/>
                                          </p:stCondLst>
                                        </p:cTn>
                                        <p:tgtEl>
                                          <p:spTgt spid="298"/>
                                        </p:tgtEl>
                                        <p:attrNameLst>
                                          <p:attrName>style.visibility</p:attrName>
                                        </p:attrNameLst>
                                      </p:cBhvr>
                                      <p:to>
                                        <p:strVal val="visible"/>
                                      </p:to>
                                    </p:set>
                                    <p:anim calcmode="lin" valueType="num">
                                      <p:cBhvr additive="base">
                                        <p:cTn id="928" dur="400" fill="hold"/>
                                        <p:tgtEl>
                                          <p:spTgt spid="298"/>
                                        </p:tgtEl>
                                        <p:attrNameLst>
                                          <p:attrName>ppt_x</p:attrName>
                                        </p:attrNameLst>
                                      </p:cBhvr>
                                      <p:tavLst>
                                        <p:tav tm="0">
                                          <p:val>
                                            <p:strVal val="1+#ppt_w/2"/>
                                          </p:val>
                                        </p:tav>
                                        <p:tav tm="100000">
                                          <p:val>
                                            <p:strVal val="#ppt_x"/>
                                          </p:val>
                                        </p:tav>
                                      </p:tavLst>
                                    </p:anim>
                                    <p:anim calcmode="lin" valueType="num">
                                      <p:cBhvr additive="base">
                                        <p:cTn id="929" dur="400" fill="hold"/>
                                        <p:tgtEl>
                                          <p:spTgt spid="298"/>
                                        </p:tgtEl>
                                        <p:attrNameLst>
                                          <p:attrName>ppt_y</p:attrName>
                                        </p:attrNameLst>
                                      </p:cBhvr>
                                      <p:tavLst>
                                        <p:tav tm="0">
                                          <p:val>
                                            <p:strVal val="0-#ppt_h/2"/>
                                          </p:val>
                                        </p:tav>
                                        <p:tav tm="100000">
                                          <p:val>
                                            <p:strVal val="#ppt_y"/>
                                          </p:val>
                                        </p:tav>
                                      </p:tavLst>
                                    </p:anim>
                                  </p:childTnLst>
                                </p:cTn>
                              </p:par>
                              <p:par>
                                <p:cTn id="930" presetID="2" presetClass="entr" presetSubtype="3" fill="hold" nodeType="withEffect">
                                  <p:stCondLst>
                                    <p:cond delay="0"/>
                                  </p:stCondLst>
                                  <p:childTnLst>
                                    <p:set>
                                      <p:cBhvr>
                                        <p:cTn id="931" dur="1" fill="hold">
                                          <p:stCondLst>
                                            <p:cond delay="0"/>
                                          </p:stCondLst>
                                        </p:cTn>
                                        <p:tgtEl>
                                          <p:spTgt spid="292"/>
                                        </p:tgtEl>
                                        <p:attrNameLst>
                                          <p:attrName>style.visibility</p:attrName>
                                        </p:attrNameLst>
                                      </p:cBhvr>
                                      <p:to>
                                        <p:strVal val="visible"/>
                                      </p:to>
                                    </p:set>
                                    <p:anim calcmode="lin" valueType="num">
                                      <p:cBhvr additive="base">
                                        <p:cTn id="932" dur="400" fill="hold"/>
                                        <p:tgtEl>
                                          <p:spTgt spid="292"/>
                                        </p:tgtEl>
                                        <p:attrNameLst>
                                          <p:attrName>ppt_x</p:attrName>
                                        </p:attrNameLst>
                                      </p:cBhvr>
                                      <p:tavLst>
                                        <p:tav tm="0">
                                          <p:val>
                                            <p:strVal val="1+#ppt_w/2"/>
                                          </p:val>
                                        </p:tav>
                                        <p:tav tm="100000">
                                          <p:val>
                                            <p:strVal val="#ppt_x"/>
                                          </p:val>
                                        </p:tav>
                                      </p:tavLst>
                                    </p:anim>
                                    <p:anim calcmode="lin" valueType="num">
                                      <p:cBhvr additive="base">
                                        <p:cTn id="933" dur="400" fill="hold"/>
                                        <p:tgtEl>
                                          <p:spTgt spid="292"/>
                                        </p:tgtEl>
                                        <p:attrNameLst>
                                          <p:attrName>ppt_y</p:attrName>
                                        </p:attrNameLst>
                                      </p:cBhvr>
                                      <p:tavLst>
                                        <p:tav tm="0">
                                          <p:val>
                                            <p:strVal val="0-#ppt_h/2"/>
                                          </p:val>
                                        </p:tav>
                                        <p:tav tm="100000">
                                          <p:val>
                                            <p:strVal val="#ppt_y"/>
                                          </p:val>
                                        </p:tav>
                                      </p:tavLst>
                                    </p:anim>
                                  </p:childTnLst>
                                </p:cTn>
                              </p:par>
                              <p:par>
                                <p:cTn id="934" presetID="2" presetClass="entr" presetSubtype="3" fill="hold" nodeType="withEffect">
                                  <p:stCondLst>
                                    <p:cond delay="0"/>
                                  </p:stCondLst>
                                  <p:childTnLst>
                                    <p:set>
                                      <p:cBhvr>
                                        <p:cTn id="935" dur="1" fill="hold">
                                          <p:stCondLst>
                                            <p:cond delay="0"/>
                                          </p:stCondLst>
                                        </p:cTn>
                                        <p:tgtEl>
                                          <p:spTgt spid="312"/>
                                        </p:tgtEl>
                                        <p:attrNameLst>
                                          <p:attrName>style.visibility</p:attrName>
                                        </p:attrNameLst>
                                      </p:cBhvr>
                                      <p:to>
                                        <p:strVal val="visible"/>
                                      </p:to>
                                    </p:set>
                                    <p:anim calcmode="lin" valueType="num">
                                      <p:cBhvr additive="base">
                                        <p:cTn id="936" dur="400" fill="hold"/>
                                        <p:tgtEl>
                                          <p:spTgt spid="312"/>
                                        </p:tgtEl>
                                        <p:attrNameLst>
                                          <p:attrName>ppt_x</p:attrName>
                                        </p:attrNameLst>
                                      </p:cBhvr>
                                      <p:tavLst>
                                        <p:tav tm="0">
                                          <p:val>
                                            <p:strVal val="1+#ppt_w/2"/>
                                          </p:val>
                                        </p:tav>
                                        <p:tav tm="100000">
                                          <p:val>
                                            <p:strVal val="#ppt_x"/>
                                          </p:val>
                                        </p:tav>
                                      </p:tavLst>
                                    </p:anim>
                                    <p:anim calcmode="lin" valueType="num">
                                      <p:cBhvr additive="base">
                                        <p:cTn id="937" dur="400" fill="hold"/>
                                        <p:tgtEl>
                                          <p:spTgt spid="312"/>
                                        </p:tgtEl>
                                        <p:attrNameLst>
                                          <p:attrName>ppt_y</p:attrName>
                                        </p:attrNameLst>
                                      </p:cBhvr>
                                      <p:tavLst>
                                        <p:tav tm="0">
                                          <p:val>
                                            <p:strVal val="0-#ppt_h/2"/>
                                          </p:val>
                                        </p:tav>
                                        <p:tav tm="100000">
                                          <p:val>
                                            <p:strVal val="#ppt_y"/>
                                          </p:val>
                                        </p:tav>
                                      </p:tavLst>
                                    </p:anim>
                                  </p:childTnLst>
                                </p:cTn>
                              </p:par>
                              <p:par>
                                <p:cTn id="938" presetID="2" presetClass="entr" presetSubtype="6" fill="hold" nodeType="withEffect">
                                  <p:stCondLst>
                                    <p:cond delay="0"/>
                                  </p:stCondLst>
                                  <p:childTnLst>
                                    <p:set>
                                      <p:cBhvr>
                                        <p:cTn id="939" dur="1" fill="hold">
                                          <p:stCondLst>
                                            <p:cond delay="0"/>
                                          </p:stCondLst>
                                        </p:cTn>
                                        <p:tgtEl>
                                          <p:spTgt spid="291"/>
                                        </p:tgtEl>
                                        <p:attrNameLst>
                                          <p:attrName>style.visibility</p:attrName>
                                        </p:attrNameLst>
                                      </p:cBhvr>
                                      <p:to>
                                        <p:strVal val="visible"/>
                                      </p:to>
                                    </p:set>
                                    <p:anim calcmode="lin" valueType="num">
                                      <p:cBhvr additive="base">
                                        <p:cTn id="940" dur="400" fill="hold"/>
                                        <p:tgtEl>
                                          <p:spTgt spid="291"/>
                                        </p:tgtEl>
                                        <p:attrNameLst>
                                          <p:attrName>ppt_x</p:attrName>
                                        </p:attrNameLst>
                                      </p:cBhvr>
                                      <p:tavLst>
                                        <p:tav tm="0">
                                          <p:val>
                                            <p:strVal val="1+#ppt_w/2"/>
                                          </p:val>
                                        </p:tav>
                                        <p:tav tm="100000">
                                          <p:val>
                                            <p:strVal val="#ppt_x"/>
                                          </p:val>
                                        </p:tav>
                                      </p:tavLst>
                                    </p:anim>
                                    <p:anim calcmode="lin" valueType="num">
                                      <p:cBhvr additive="base">
                                        <p:cTn id="941" dur="400" fill="hold"/>
                                        <p:tgtEl>
                                          <p:spTgt spid="291"/>
                                        </p:tgtEl>
                                        <p:attrNameLst>
                                          <p:attrName>ppt_y</p:attrName>
                                        </p:attrNameLst>
                                      </p:cBhvr>
                                      <p:tavLst>
                                        <p:tav tm="0">
                                          <p:val>
                                            <p:strVal val="1+#ppt_h/2"/>
                                          </p:val>
                                        </p:tav>
                                        <p:tav tm="100000">
                                          <p:val>
                                            <p:strVal val="#ppt_y"/>
                                          </p:val>
                                        </p:tav>
                                      </p:tavLst>
                                    </p:anim>
                                  </p:childTnLst>
                                </p:cTn>
                              </p:par>
                              <p:par>
                                <p:cTn id="942" presetID="2" presetClass="entr" presetSubtype="6" fill="hold" nodeType="withEffect">
                                  <p:stCondLst>
                                    <p:cond delay="0"/>
                                  </p:stCondLst>
                                  <p:childTnLst>
                                    <p:set>
                                      <p:cBhvr>
                                        <p:cTn id="943" dur="1" fill="hold">
                                          <p:stCondLst>
                                            <p:cond delay="0"/>
                                          </p:stCondLst>
                                        </p:cTn>
                                        <p:tgtEl>
                                          <p:spTgt spid="230"/>
                                        </p:tgtEl>
                                        <p:attrNameLst>
                                          <p:attrName>style.visibility</p:attrName>
                                        </p:attrNameLst>
                                      </p:cBhvr>
                                      <p:to>
                                        <p:strVal val="visible"/>
                                      </p:to>
                                    </p:set>
                                    <p:anim calcmode="lin" valueType="num">
                                      <p:cBhvr additive="base">
                                        <p:cTn id="944" dur="400" fill="hold"/>
                                        <p:tgtEl>
                                          <p:spTgt spid="230"/>
                                        </p:tgtEl>
                                        <p:attrNameLst>
                                          <p:attrName>ppt_x</p:attrName>
                                        </p:attrNameLst>
                                      </p:cBhvr>
                                      <p:tavLst>
                                        <p:tav tm="0">
                                          <p:val>
                                            <p:strVal val="1+#ppt_w/2"/>
                                          </p:val>
                                        </p:tav>
                                        <p:tav tm="100000">
                                          <p:val>
                                            <p:strVal val="#ppt_x"/>
                                          </p:val>
                                        </p:tav>
                                      </p:tavLst>
                                    </p:anim>
                                    <p:anim calcmode="lin" valueType="num">
                                      <p:cBhvr additive="base">
                                        <p:cTn id="945" dur="400" fill="hold"/>
                                        <p:tgtEl>
                                          <p:spTgt spid="230"/>
                                        </p:tgtEl>
                                        <p:attrNameLst>
                                          <p:attrName>ppt_y</p:attrName>
                                        </p:attrNameLst>
                                      </p:cBhvr>
                                      <p:tavLst>
                                        <p:tav tm="0">
                                          <p:val>
                                            <p:strVal val="1+#ppt_h/2"/>
                                          </p:val>
                                        </p:tav>
                                        <p:tav tm="100000">
                                          <p:val>
                                            <p:strVal val="#ppt_y"/>
                                          </p:val>
                                        </p:tav>
                                      </p:tavLst>
                                    </p:anim>
                                  </p:childTnLst>
                                </p:cTn>
                              </p:par>
                              <p:par>
                                <p:cTn id="946" presetID="2" presetClass="entr" presetSubtype="1" fill="hold" nodeType="withEffect">
                                  <p:stCondLst>
                                    <p:cond delay="0"/>
                                  </p:stCondLst>
                                  <p:childTnLst>
                                    <p:set>
                                      <p:cBhvr>
                                        <p:cTn id="947" dur="1" fill="hold">
                                          <p:stCondLst>
                                            <p:cond delay="0"/>
                                          </p:stCondLst>
                                        </p:cTn>
                                        <p:tgtEl>
                                          <p:spTgt spid="264"/>
                                        </p:tgtEl>
                                        <p:attrNameLst>
                                          <p:attrName>style.visibility</p:attrName>
                                        </p:attrNameLst>
                                      </p:cBhvr>
                                      <p:to>
                                        <p:strVal val="visible"/>
                                      </p:to>
                                    </p:set>
                                    <p:anim calcmode="lin" valueType="num">
                                      <p:cBhvr additive="base">
                                        <p:cTn id="948" dur="400" fill="hold"/>
                                        <p:tgtEl>
                                          <p:spTgt spid="264"/>
                                        </p:tgtEl>
                                        <p:attrNameLst>
                                          <p:attrName>ppt_x</p:attrName>
                                        </p:attrNameLst>
                                      </p:cBhvr>
                                      <p:tavLst>
                                        <p:tav tm="0">
                                          <p:val>
                                            <p:strVal val="#ppt_x"/>
                                          </p:val>
                                        </p:tav>
                                        <p:tav tm="100000">
                                          <p:val>
                                            <p:strVal val="#ppt_x"/>
                                          </p:val>
                                        </p:tav>
                                      </p:tavLst>
                                    </p:anim>
                                    <p:anim calcmode="lin" valueType="num">
                                      <p:cBhvr additive="base">
                                        <p:cTn id="949" dur="400" fill="hold"/>
                                        <p:tgtEl>
                                          <p:spTgt spid="264"/>
                                        </p:tgtEl>
                                        <p:attrNameLst>
                                          <p:attrName>ppt_y</p:attrName>
                                        </p:attrNameLst>
                                      </p:cBhvr>
                                      <p:tavLst>
                                        <p:tav tm="0">
                                          <p:val>
                                            <p:strVal val="0-#ppt_h/2"/>
                                          </p:val>
                                        </p:tav>
                                        <p:tav tm="100000">
                                          <p:val>
                                            <p:strVal val="#ppt_y"/>
                                          </p:val>
                                        </p:tav>
                                      </p:tavLst>
                                    </p:anim>
                                  </p:childTnLst>
                                </p:cTn>
                              </p:par>
                              <p:par>
                                <p:cTn id="950" presetID="2" presetClass="entr" presetSubtype="1" fill="hold" nodeType="withEffect">
                                  <p:stCondLst>
                                    <p:cond delay="0"/>
                                  </p:stCondLst>
                                  <p:childTnLst>
                                    <p:set>
                                      <p:cBhvr>
                                        <p:cTn id="951" dur="1" fill="hold">
                                          <p:stCondLst>
                                            <p:cond delay="0"/>
                                          </p:stCondLst>
                                        </p:cTn>
                                        <p:tgtEl>
                                          <p:spTgt spid="228"/>
                                        </p:tgtEl>
                                        <p:attrNameLst>
                                          <p:attrName>style.visibility</p:attrName>
                                        </p:attrNameLst>
                                      </p:cBhvr>
                                      <p:to>
                                        <p:strVal val="visible"/>
                                      </p:to>
                                    </p:set>
                                    <p:anim calcmode="lin" valueType="num">
                                      <p:cBhvr additive="base">
                                        <p:cTn id="952" dur="400" fill="hold"/>
                                        <p:tgtEl>
                                          <p:spTgt spid="228"/>
                                        </p:tgtEl>
                                        <p:attrNameLst>
                                          <p:attrName>ppt_x</p:attrName>
                                        </p:attrNameLst>
                                      </p:cBhvr>
                                      <p:tavLst>
                                        <p:tav tm="0">
                                          <p:val>
                                            <p:strVal val="#ppt_x"/>
                                          </p:val>
                                        </p:tav>
                                        <p:tav tm="100000">
                                          <p:val>
                                            <p:strVal val="#ppt_x"/>
                                          </p:val>
                                        </p:tav>
                                      </p:tavLst>
                                    </p:anim>
                                    <p:anim calcmode="lin" valueType="num">
                                      <p:cBhvr additive="base">
                                        <p:cTn id="953" dur="400" fill="hold"/>
                                        <p:tgtEl>
                                          <p:spTgt spid="228"/>
                                        </p:tgtEl>
                                        <p:attrNameLst>
                                          <p:attrName>ppt_y</p:attrName>
                                        </p:attrNameLst>
                                      </p:cBhvr>
                                      <p:tavLst>
                                        <p:tav tm="0">
                                          <p:val>
                                            <p:strVal val="0-#ppt_h/2"/>
                                          </p:val>
                                        </p:tav>
                                        <p:tav tm="100000">
                                          <p:val>
                                            <p:strVal val="#ppt_y"/>
                                          </p:val>
                                        </p:tav>
                                      </p:tavLst>
                                    </p:anim>
                                  </p:childTnLst>
                                </p:cTn>
                              </p:par>
                              <p:par>
                                <p:cTn id="954" presetID="2" presetClass="entr" presetSubtype="1" fill="hold" nodeType="withEffect">
                                  <p:stCondLst>
                                    <p:cond delay="0"/>
                                  </p:stCondLst>
                                  <p:childTnLst>
                                    <p:set>
                                      <p:cBhvr>
                                        <p:cTn id="955" dur="1" fill="hold">
                                          <p:stCondLst>
                                            <p:cond delay="0"/>
                                          </p:stCondLst>
                                        </p:cTn>
                                        <p:tgtEl>
                                          <p:spTgt spid="242"/>
                                        </p:tgtEl>
                                        <p:attrNameLst>
                                          <p:attrName>style.visibility</p:attrName>
                                        </p:attrNameLst>
                                      </p:cBhvr>
                                      <p:to>
                                        <p:strVal val="visible"/>
                                      </p:to>
                                    </p:set>
                                    <p:anim calcmode="lin" valueType="num">
                                      <p:cBhvr additive="base">
                                        <p:cTn id="956" dur="400" fill="hold"/>
                                        <p:tgtEl>
                                          <p:spTgt spid="242"/>
                                        </p:tgtEl>
                                        <p:attrNameLst>
                                          <p:attrName>ppt_x</p:attrName>
                                        </p:attrNameLst>
                                      </p:cBhvr>
                                      <p:tavLst>
                                        <p:tav tm="0">
                                          <p:val>
                                            <p:strVal val="#ppt_x"/>
                                          </p:val>
                                        </p:tav>
                                        <p:tav tm="100000">
                                          <p:val>
                                            <p:strVal val="#ppt_x"/>
                                          </p:val>
                                        </p:tav>
                                      </p:tavLst>
                                    </p:anim>
                                    <p:anim calcmode="lin" valueType="num">
                                      <p:cBhvr additive="base">
                                        <p:cTn id="957" dur="400" fill="hold"/>
                                        <p:tgtEl>
                                          <p:spTgt spid="242"/>
                                        </p:tgtEl>
                                        <p:attrNameLst>
                                          <p:attrName>ppt_y</p:attrName>
                                        </p:attrNameLst>
                                      </p:cBhvr>
                                      <p:tavLst>
                                        <p:tav tm="0">
                                          <p:val>
                                            <p:strVal val="0-#ppt_h/2"/>
                                          </p:val>
                                        </p:tav>
                                        <p:tav tm="100000">
                                          <p:val>
                                            <p:strVal val="#ppt_y"/>
                                          </p:val>
                                        </p:tav>
                                      </p:tavLst>
                                    </p:anim>
                                  </p:childTnLst>
                                </p:cTn>
                              </p:par>
                              <p:par>
                                <p:cTn id="958" presetID="2" presetClass="entr" presetSubtype="3" fill="hold" nodeType="withEffect">
                                  <p:stCondLst>
                                    <p:cond delay="0"/>
                                  </p:stCondLst>
                                  <p:childTnLst>
                                    <p:set>
                                      <p:cBhvr>
                                        <p:cTn id="959" dur="1" fill="hold">
                                          <p:stCondLst>
                                            <p:cond delay="0"/>
                                          </p:stCondLst>
                                        </p:cTn>
                                        <p:tgtEl>
                                          <p:spTgt spid="231"/>
                                        </p:tgtEl>
                                        <p:attrNameLst>
                                          <p:attrName>style.visibility</p:attrName>
                                        </p:attrNameLst>
                                      </p:cBhvr>
                                      <p:to>
                                        <p:strVal val="visible"/>
                                      </p:to>
                                    </p:set>
                                    <p:anim calcmode="lin" valueType="num">
                                      <p:cBhvr additive="base">
                                        <p:cTn id="960" dur="400" fill="hold"/>
                                        <p:tgtEl>
                                          <p:spTgt spid="231"/>
                                        </p:tgtEl>
                                        <p:attrNameLst>
                                          <p:attrName>ppt_x</p:attrName>
                                        </p:attrNameLst>
                                      </p:cBhvr>
                                      <p:tavLst>
                                        <p:tav tm="0">
                                          <p:val>
                                            <p:strVal val="1+#ppt_w/2"/>
                                          </p:val>
                                        </p:tav>
                                        <p:tav tm="100000">
                                          <p:val>
                                            <p:strVal val="#ppt_x"/>
                                          </p:val>
                                        </p:tav>
                                      </p:tavLst>
                                    </p:anim>
                                    <p:anim calcmode="lin" valueType="num">
                                      <p:cBhvr additive="base">
                                        <p:cTn id="961" dur="400" fill="hold"/>
                                        <p:tgtEl>
                                          <p:spTgt spid="231"/>
                                        </p:tgtEl>
                                        <p:attrNameLst>
                                          <p:attrName>ppt_y</p:attrName>
                                        </p:attrNameLst>
                                      </p:cBhvr>
                                      <p:tavLst>
                                        <p:tav tm="0">
                                          <p:val>
                                            <p:strVal val="0-#ppt_h/2"/>
                                          </p:val>
                                        </p:tav>
                                        <p:tav tm="100000">
                                          <p:val>
                                            <p:strVal val="#ppt_y"/>
                                          </p:val>
                                        </p:tav>
                                      </p:tavLst>
                                    </p:anim>
                                  </p:childTnLst>
                                </p:cTn>
                              </p:par>
                              <p:par>
                                <p:cTn id="962" presetID="2" presetClass="entr" presetSubtype="3" fill="hold" nodeType="withEffect">
                                  <p:stCondLst>
                                    <p:cond delay="0"/>
                                  </p:stCondLst>
                                  <p:childTnLst>
                                    <p:set>
                                      <p:cBhvr>
                                        <p:cTn id="963" dur="1" fill="hold">
                                          <p:stCondLst>
                                            <p:cond delay="0"/>
                                          </p:stCondLst>
                                        </p:cTn>
                                        <p:tgtEl>
                                          <p:spTgt spid="224"/>
                                        </p:tgtEl>
                                        <p:attrNameLst>
                                          <p:attrName>style.visibility</p:attrName>
                                        </p:attrNameLst>
                                      </p:cBhvr>
                                      <p:to>
                                        <p:strVal val="visible"/>
                                      </p:to>
                                    </p:set>
                                    <p:anim calcmode="lin" valueType="num">
                                      <p:cBhvr additive="base">
                                        <p:cTn id="964" dur="400" fill="hold"/>
                                        <p:tgtEl>
                                          <p:spTgt spid="224"/>
                                        </p:tgtEl>
                                        <p:attrNameLst>
                                          <p:attrName>ppt_x</p:attrName>
                                        </p:attrNameLst>
                                      </p:cBhvr>
                                      <p:tavLst>
                                        <p:tav tm="0">
                                          <p:val>
                                            <p:strVal val="1+#ppt_w/2"/>
                                          </p:val>
                                        </p:tav>
                                        <p:tav tm="100000">
                                          <p:val>
                                            <p:strVal val="#ppt_x"/>
                                          </p:val>
                                        </p:tav>
                                      </p:tavLst>
                                    </p:anim>
                                    <p:anim calcmode="lin" valueType="num">
                                      <p:cBhvr additive="base">
                                        <p:cTn id="965" dur="400" fill="hold"/>
                                        <p:tgtEl>
                                          <p:spTgt spid="224"/>
                                        </p:tgtEl>
                                        <p:attrNameLst>
                                          <p:attrName>ppt_y</p:attrName>
                                        </p:attrNameLst>
                                      </p:cBhvr>
                                      <p:tavLst>
                                        <p:tav tm="0">
                                          <p:val>
                                            <p:strVal val="0-#ppt_h/2"/>
                                          </p:val>
                                        </p:tav>
                                        <p:tav tm="100000">
                                          <p:val>
                                            <p:strVal val="#ppt_y"/>
                                          </p:val>
                                        </p:tav>
                                      </p:tavLst>
                                    </p:anim>
                                  </p:childTnLst>
                                </p:cTn>
                              </p:par>
                              <p:par>
                                <p:cTn id="966" presetID="10" presetClass="entr" presetSubtype="0" fill="hold" grpId="0" nodeType="withEffect">
                                  <p:stCondLst>
                                    <p:cond delay="0"/>
                                  </p:stCondLst>
                                  <p:childTnLst>
                                    <p:set>
                                      <p:cBhvr>
                                        <p:cTn id="967" dur="1" fill="hold">
                                          <p:stCondLst>
                                            <p:cond delay="0"/>
                                          </p:stCondLst>
                                        </p:cTn>
                                        <p:tgtEl>
                                          <p:spTgt spid="331"/>
                                        </p:tgtEl>
                                        <p:attrNameLst>
                                          <p:attrName>style.visibility</p:attrName>
                                        </p:attrNameLst>
                                      </p:cBhvr>
                                      <p:to>
                                        <p:strVal val="visible"/>
                                      </p:to>
                                    </p:set>
                                    <p:animEffect transition="in" filter="fade">
                                      <p:cBhvr>
                                        <p:cTn id="968" dur="500"/>
                                        <p:tgtEl>
                                          <p:spTgt spid="331"/>
                                        </p:tgtEl>
                                      </p:cBhvr>
                                    </p:animEffect>
                                  </p:childTnLst>
                                </p:cTn>
                              </p:par>
                            </p:childTnLst>
                          </p:cTn>
                        </p:par>
                        <p:par>
                          <p:cTn id="969" fill="hold">
                            <p:stCondLst>
                              <p:cond delay="15100"/>
                            </p:stCondLst>
                            <p:childTnLst>
                              <p:par>
                                <p:cTn id="970" presetID="10" presetClass="exit" presetSubtype="0" fill="hold" grpId="1" nodeType="afterEffect">
                                  <p:stCondLst>
                                    <p:cond delay="0"/>
                                  </p:stCondLst>
                                  <p:childTnLst>
                                    <p:animEffect transition="out" filter="fade">
                                      <p:cBhvr>
                                        <p:cTn id="971" dur="500"/>
                                        <p:tgtEl>
                                          <p:spTgt spid="331"/>
                                        </p:tgtEl>
                                      </p:cBhvr>
                                    </p:animEffect>
                                    <p:set>
                                      <p:cBhvr>
                                        <p:cTn id="972" dur="1" fill="hold">
                                          <p:stCondLst>
                                            <p:cond delay="499"/>
                                          </p:stCondLst>
                                        </p:cTn>
                                        <p:tgtEl>
                                          <p:spTgt spid="331"/>
                                        </p:tgtEl>
                                        <p:attrNameLst>
                                          <p:attrName>style.visibility</p:attrName>
                                        </p:attrNameLst>
                                      </p:cBhvr>
                                      <p:to>
                                        <p:strVal val="hidden"/>
                                      </p:to>
                                    </p:set>
                                  </p:childTnLst>
                                </p:cTn>
                              </p:par>
                              <p:par>
                                <p:cTn id="973" presetID="2" presetClass="entr" presetSubtype="3" fill="hold" nodeType="withEffect">
                                  <p:stCondLst>
                                    <p:cond delay="0"/>
                                  </p:stCondLst>
                                  <p:childTnLst>
                                    <p:set>
                                      <p:cBhvr>
                                        <p:cTn id="974" dur="1" fill="hold">
                                          <p:stCondLst>
                                            <p:cond delay="0"/>
                                          </p:stCondLst>
                                        </p:cTn>
                                        <p:tgtEl>
                                          <p:spTgt spid="247"/>
                                        </p:tgtEl>
                                        <p:attrNameLst>
                                          <p:attrName>style.visibility</p:attrName>
                                        </p:attrNameLst>
                                      </p:cBhvr>
                                      <p:to>
                                        <p:strVal val="visible"/>
                                      </p:to>
                                    </p:set>
                                    <p:anim calcmode="lin" valueType="num">
                                      <p:cBhvr additive="base">
                                        <p:cTn id="975" dur="400" fill="hold"/>
                                        <p:tgtEl>
                                          <p:spTgt spid="247"/>
                                        </p:tgtEl>
                                        <p:attrNameLst>
                                          <p:attrName>ppt_x</p:attrName>
                                        </p:attrNameLst>
                                      </p:cBhvr>
                                      <p:tavLst>
                                        <p:tav tm="0">
                                          <p:val>
                                            <p:strVal val="1+#ppt_w/2"/>
                                          </p:val>
                                        </p:tav>
                                        <p:tav tm="100000">
                                          <p:val>
                                            <p:strVal val="#ppt_x"/>
                                          </p:val>
                                        </p:tav>
                                      </p:tavLst>
                                    </p:anim>
                                    <p:anim calcmode="lin" valueType="num">
                                      <p:cBhvr additive="base">
                                        <p:cTn id="976" dur="400" fill="hold"/>
                                        <p:tgtEl>
                                          <p:spTgt spid="247"/>
                                        </p:tgtEl>
                                        <p:attrNameLst>
                                          <p:attrName>ppt_y</p:attrName>
                                        </p:attrNameLst>
                                      </p:cBhvr>
                                      <p:tavLst>
                                        <p:tav tm="0">
                                          <p:val>
                                            <p:strVal val="0-#ppt_h/2"/>
                                          </p:val>
                                        </p:tav>
                                        <p:tav tm="100000">
                                          <p:val>
                                            <p:strVal val="#ppt_y"/>
                                          </p:val>
                                        </p:tav>
                                      </p:tavLst>
                                    </p:anim>
                                  </p:childTnLst>
                                </p:cTn>
                              </p:par>
                              <p:par>
                                <p:cTn id="977" presetID="2" presetClass="entr" presetSubtype="3" fill="hold" nodeType="withEffect">
                                  <p:stCondLst>
                                    <p:cond delay="0"/>
                                  </p:stCondLst>
                                  <p:childTnLst>
                                    <p:set>
                                      <p:cBhvr>
                                        <p:cTn id="978" dur="1" fill="hold">
                                          <p:stCondLst>
                                            <p:cond delay="0"/>
                                          </p:stCondLst>
                                        </p:cTn>
                                        <p:tgtEl>
                                          <p:spTgt spid="266"/>
                                        </p:tgtEl>
                                        <p:attrNameLst>
                                          <p:attrName>style.visibility</p:attrName>
                                        </p:attrNameLst>
                                      </p:cBhvr>
                                      <p:to>
                                        <p:strVal val="visible"/>
                                      </p:to>
                                    </p:set>
                                    <p:anim calcmode="lin" valueType="num">
                                      <p:cBhvr additive="base">
                                        <p:cTn id="979" dur="400" fill="hold"/>
                                        <p:tgtEl>
                                          <p:spTgt spid="266"/>
                                        </p:tgtEl>
                                        <p:attrNameLst>
                                          <p:attrName>ppt_x</p:attrName>
                                        </p:attrNameLst>
                                      </p:cBhvr>
                                      <p:tavLst>
                                        <p:tav tm="0">
                                          <p:val>
                                            <p:strVal val="1+#ppt_w/2"/>
                                          </p:val>
                                        </p:tav>
                                        <p:tav tm="100000">
                                          <p:val>
                                            <p:strVal val="#ppt_x"/>
                                          </p:val>
                                        </p:tav>
                                      </p:tavLst>
                                    </p:anim>
                                    <p:anim calcmode="lin" valueType="num">
                                      <p:cBhvr additive="base">
                                        <p:cTn id="980" dur="400" fill="hold"/>
                                        <p:tgtEl>
                                          <p:spTgt spid="266"/>
                                        </p:tgtEl>
                                        <p:attrNameLst>
                                          <p:attrName>ppt_y</p:attrName>
                                        </p:attrNameLst>
                                      </p:cBhvr>
                                      <p:tavLst>
                                        <p:tav tm="0">
                                          <p:val>
                                            <p:strVal val="0-#ppt_h/2"/>
                                          </p:val>
                                        </p:tav>
                                        <p:tav tm="100000">
                                          <p:val>
                                            <p:strVal val="#ppt_y"/>
                                          </p:val>
                                        </p:tav>
                                      </p:tavLst>
                                    </p:anim>
                                  </p:childTnLst>
                                </p:cTn>
                              </p:par>
                              <p:par>
                                <p:cTn id="981" presetID="2" presetClass="entr" presetSubtype="3" fill="hold" nodeType="withEffect">
                                  <p:stCondLst>
                                    <p:cond delay="0"/>
                                  </p:stCondLst>
                                  <p:childTnLst>
                                    <p:set>
                                      <p:cBhvr>
                                        <p:cTn id="982" dur="1" fill="hold">
                                          <p:stCondLst>
                                            <p:cond delay="0"/>
                                          </p:stCondLst>
                                        </p:cTn>
                                        <p:tgtEl>
                                          <p:spTgt spid="253"/>
                                        </p:tgtEl>
                                        <p:attrNameLst>
                                          <p:attrName>style.visibility</p:attrName>
                                        </p:attrNameLst>
                                      </p:cBhvr>
                                      <p:to>
                                        <p:strVal val="visible"/>
                                      </p:to>
                                    </p:set>
                                    <p:anim calcmode="lin" valueType="num">
                                      <p:cBhvr additive="base">
                                        <p:cTn id="983" dur="400" fill="hold"/>
                                        <p:tgtEl>
                                          <p:spTgt spid="253"/>
                                        </p:tgtEl>
                                        <p:attrNameLst>
                                          <p:attrName>ppt_x</p:attrName>
                                        </p:attrNameLst>
                                      </p:cBhvr>
                                      <p:tavLst>
                                        <p:tav tm="0">
                                          <p:val>
                                            <p:strVal val="1+#ppt_w/2"/>
                                          </p:val>
                                        </p:tav>
                                        <p:tav tm="100000">
                                          <p:val>
                                            <p:strVal val="#ppt_x"/>
                                          </p:val>
                                        </p:tav>
                                      </p:tavLst>
                                    </p:anim>
                                    <p:anim calcmode="lin" valueType="num">
                                      <p:cBhvr additive="base">
                                        <p:cTn id="984" dur="400" fill="hold"/>
                                        <p:tgtEl>
                                          <p:spTgt spid="253"/>
                                        </p:tgtEl>
                                        <p:attrNameLst>
                                          <p:attrName>ppt_y</p:attrName>
                                        </p:attrNameLst>
                                      </p:cBhvr>
                                      <p:tavLst>
                                        <p:tav tm="0">
                                          <p:val>
                                            <p:strVal val="0-#ppt_h/2"/>
                                          </p:val>
                                        </p:tav>
                                        <p:tav tm="100000">
                                          <p:val>
                                            <p:strVal val="#ppt_y"/>
                                          </p:val>
                                        </p:tav>
                                      </p:tavLst>
                                    </p:anim>
                                  </p:childTnLst>
                                </p:cTn>
                              </p:par>
                              <p:par>
                                <p:cTn id="985" presetID="2" presetClass="entr" presetSubtype="3" fill="hold" nodeType="withEffect">
                                  <p:stCondLst>
                                    <p:cond delay="0"/>
                                  </p:stCondLst>
                                  <p:childTnLst>
                                    <p:set>
                                      <p:cBhvr>
                                        <p:cTn id="986" dur="1" fill="hold">
                                          <p:stCondLst>
                                            <p:cond delay="0"/>
                                          </p:stCondLst>
                                        </p:cTn>
                                        <p:tgtEl>
                                          <p:spTgt spid="265"/>
                                        </p:tgtEl>
                                        <p:attrNameLst>
                                          <p:attrName>style.visibility</p:attrName>
                                        </p:attrNameLst>
                                      </p:cBhvr>
                                      <p:to>
                                        <p:strVal val="visible"/>
                                      </p:to>
                                    </p:set>
                                    <p:anim calcmode="lin" valueType="num">
                                      <p:cBhvr additive="base">
                                        <p:cTn id="987" dur="400" fill="hold"/>
                                        <p:tgtEl>
                                          <p:spTgt spid="265"/>
                                        </p:tgtEl>
                                        <p:attrNameLst>
                                          <p:attrName>ppt_x</p:attrName>
                                        </p:attrNameLst>
                                      </p:cBhvr>
                                      <p:tavLst>
                                        <p:tav tm="0">
                                          <p:val>
                                            <p:strVal val="1+#ppt_w/2"/>
                                          </p:val>
                                        </p:tav>
                                        <p:tav tm="100000">
                                          <p:val>
                                            <p:strVal val="#ppt_x"/>
                                          </p:val>
                                        </p:tav>
                                      </p:tavLst>
                                    </p:anim>
                                    <p:anim calcmode="lin" valueType="num">
                                      <p:cBhvr additive="base">
                                        <p:cTn id="988" dur="400" fill="hold"/>
                                        <p:tgtEl>
                                          <p:spTgt spid="265"/>
                                        </p:tgtEl>
                                        <p:attrNameLst>
                                          <p:attrName>ppt_y</p:attrName>
                                        </p:attrNameLst>
                                      </p:cBhvr>
                                      <p:tavLst>
                                        <p:tav tm="0">
                                          <p:val>
                                            <p:strVal val="0-#ppt_h/2"/>
                                          </p:val>
                                        </p:tav>
                                        <p:tav tm="100000">
                                          <p:val>
                                            <p:strVal val="#ppt_y"/>
                                          </p:val>
                                        </p:tav>
                                      </p:tavLst>
                                    </p:anim>
                                  </p:childTnLst>
                                </p:cTn>
                              </p:par>
                              <p:par>
                                <p:cTn id="989" presetID="2" presetClass="entr" presetSubtype="3" fill="hold" nodeType="withEffect">
                                  <p:stCondLst>
                                    <p:cond delay="0"/>
                                  </p:stCondLst>
                                  <p:childTnLst>
                                    <p:set>
                                      <p:cBhvr>
                                        <p:cTn id="990" dur="1" fill="hold">
                                          <p:stCondLst>
                                            <p:cond delay="0"/>
                                          </p:stCondLst>
                                        </p:cTn>
                                        <p:tgtEl>
                                          <p:spTgt spid="267"/>
                                        </p:tgtEl>
                                        <p:attrNameLst>
                                          <p:attrName>style.visibility</p:attrName>
                                        </p:attrNameLst>
                                      </p:cBhvr>
                                      <p:to>
                                        <p:strVal val="visible"/>
                                      </p:to>
                                    </p:set>
                                    <p:anim calcmode="lin" valueType="num">
                                      <p:cBhvr additive="base">
                                        <p:cTn id="991" dur="400" fill="hold"/>
                                        <p:tgtEl>
                                          <p:spTgt spid="267"/>
                                        </p:tgtEl>
                                        <p:attrNameLst>
                                          <p:attrName>ppt_x</p:attrName>
                                        </p:attrNameLst>
                                      </p:cBhvr>
                                      <p:tavLst>
                                        <p:tav tm="0">
                                          <p:val>
                                            <p:strVal val="1+#ppt_w/2"/>
                                          </p:val>
                                        </p:tav>
                                        <p:tav tm="100000">
                                          <p:val>
                                            <p:strVal val="#ppt_x"/>
                                          </p:val>
                                        </p:tav>
                                      </p:tavLst>
                                    </p:anim>
                                    <p:anim calcmode="lin" valueType="num">
                                      <p:cBhvr additive="base">
                                        <p:cTn id="992" dur="400" fill="hold"/>
                                        <p:tgtEl>
                                          <p:spTgt spid="267"/>
                                        </p:tgtEl>
                                        <p:attrNameLst>
                                          <p:attrName>ppt_y</p:attrName>
                                        </p:attrNameLst>
                                      </p:cBhvr>
                                      <p:tavLst>
                                        <p:tav tm="0">
                                          <p:val>
                                            <p:strVal val="0-#ppt_h/2"/>
                                          </p:val>
                                        </p:tav>
                                        <p:tav tm="100000">
                                          <p:val>
                                            <p:strVal val="#ppt_y"/>
                                          </p:val>
                                        </p:tav>
                                      </p:tavLst>
                                    </p:anim>
                                  </p:childTnLst>
                                </p:cTn>
                              </p:par>
                              <p:par>
                                <p:cTn id="993" presetID="2" presetClass="entr" presetSubtype="4" fill="hold" nodeType="withEffect">
                                  <p:stCondLst>
                                    <p:cond delay="0"/>
                                  </p:stCondLst>
                                  <p:childTnLst>
                                    <p:set>
                                      <p:cBhvr>
                                        <p:cTn id="994" dur="1" fill="hold">
                                          <p:stCondLst>
                                            <p:cond delay="0"/>
                                          </p:stCondLst>
                                        </p:cTn>
                                        <p:tgtEl>
                                          <p:spTgt spid="284"/>
                                        </p:tgtEl>
                                        <p:attrNameLst>
                                          <p:attrName>style.visibility</p:attrName>
                                        </p:attrNameLst>
                                      </p:cBhvr>
                                      <p:to>
                                        <p:strVal val="visible"/>
                                      </p:to>
                                    </p:set>
                                    <p:anim calcmode="lin" valueType="num">
                                      <p:cBhvr additive="base">
                                        <p:cTn id="995" dur="400" fill="hold"/>
                                        <p:tgtEl>
                                          <p:spTgt spid="284"/>
                                        </p:tgtEl>
                                        <p:attrNameLst>
                                          <p:attrName>ppt_x</p:attrName>
                                        </p:attrNameLst>
                                      </p:cBhvr>
                                      <p:tavLst>
                                        <p:tav tm="0">
                                          <p:val>
                                            <p:strVal val="#ppt_x"/>
                                          </p:val>
                                        </p:tav>
                                        <p:tav tm="100000">
                                          <p:val>
                                            <p:strVal val="#ppt_x"/>
                                          </p:val>
                                        </p:tav>
                                      </p:tavLst>
                                    </p:anim>
                                    <p:anim calcmode="lin" valueType="num">
                                      <p:cBhvr additive="base">
                                        <p:cTn id="996" dur="400" fill="hold"/>
                                        <p:tgtEl>
                                          <p:spTgt spid="284"/>
                                        </p:tgtEl>
                                        <p:attrNameLst>
                                          <p:attrName>ppt_y</p:attrName>
                                        </p:attrNameLst>
                                      </p:cBhvr>
                                      <p:tavLst>
                                        <p:tav tm="0">
                                          <p:val>
                                            <p:strVal val="1+#ppt_h/2"/>
                                          </p:val>
                                        </p:tav>
                                        <p:tav tm="100000">
                                          <p:val>
                                            <p:strVal val="#ppt_y"/>
                                          </p:val>
                                        </p:tav>
                                      </p:tavLst>
                                    </p:anim>
                                  </p:childTnLst>
                                </p:cTn>
                              </p:par>
                              <p:par>
                                <p:cTn id="997" presetID="2" presetClass="entr" presetSubtype="3" fill="hold" nodeType="withEffect">
                                  <p:stCondLst>
                                    <p:cond delay="0"/>
                                  </p:stCondLst>
                                  <p:childTnLst>
                                    <p:set>
                                      <p:cBhvr>
                                        <p:cTn id="998" dur="1" fill="hold">
                                          <p:stCondLst>
                                            <p:cond delay="0"/>
                                          </p:stCondLst>
                                        </p:cTn>
                                        <p:tgtEl>
                                          <p:spTgt spid="281"/>
                                        </p:tgtEl>
                                        <p:attrNameLst>
                                          <p:attrName>style.visibility</p:attrName>
                                        </p:attrNameLst>
                                      </p:cBhvr>
                                      <p:to>
                                        <p:strVal val="visible"/>
                                      </p:to>
                                    </p:set>
                                    <p:anim calcmode="lin" valueType="num">
                                      <p:cBhvr additive="base">
                                        <p:cTn id="999" dur="400" fill="hold"/>
                                        <p:tgtEl>
                                          <p:spTgt spid="281"/>
                                        </p:tgtEl>
                                        <p:attrNameLst>
                                          <p:attrName>ppt_x</p:attrName>
                                        </p:attrNameLst>
                                      </p:cBhvr>
                                      <p:tavLst>
                                        <p:tav tm="0">
                                          <p:val>
                                            <p:strVal val="1+#ppt_w/2"/>
                                          </p:val>
                                        </p:tav>
                                        <p:tav tm="100000">
                                          <p:val>
                                            <p:strVal val="#ppt_x"/>
                                          </p:val>
                                        </p:tav>
                                      </p:tavLst>
                                    </p:anim>
                                    <p:anim calcmode="lin" valueType="num">
                                      <p:cBhvr additive="base">
                                        <p:cTn id="1000" dur="400" fill="hold"/>
                                        <p:tgtEl>
                                          <p:spTgt spid="281"/>
                                        </p:tgtEl>
                                        <p:attrNameLst>
                                          <p:attrName>ppt_y</p:attrName>
                                        </p:attrNameLst>
                                      </p:cBhvr>
                                      <p:tavLst>
                                        <p:tav tm="0">
                                          <p:val>
                                            <p:strVal val="0-#ppt_h/2"/>
                                          </p:val>
                                        </p:tav>
                                        <p:tav tm="100000">
                                          <p:val>
                                            <p:strVal val="#ppt_y"/>
                                          </p:val>
                                        </p:tav>
                                      </p:tavLst>
                                    </p:anim>
                                  </p:childTnLst>
                                </p:cTn>
                              </p:par>
                              <p:par>
                                <p:cTn id="1001" presetID="2" presetClass="entr" presetSubtype="3" fill="hold" nodeType="withEffect">
                                  <p:stCondLst>
                                    <p:cond delay="0"/>
                                  </p:stCondLst>
                                  <p:childTnLst>
                                    <p:set>
                                      <p:cBhvr>
                                        <p:cTn id="1002" dur="1" fill="hold">
                                          <p:stCondLst>
                                            <p:cond delay="0"/>
                                          </p:stCondLst>
                                        </p:cTn>
                                        <p:tgtEl>
                                          <p:spTgt spid="282"/>
                                        </p:tgtEl>
                                        <p:attrNameLst>
                                          <p:attrName>style.visibility</p:attrName>
                                        </p:attrNameLst>
                                      </p:cBhvr>
                                      <p:to>
                                        <p:strVal val="visible"/>
                                      </p:to>
                                    </p:set>
                                    <p:anim calcmode="lin" valueType="num">
                                      <p:cBhvr additive="base">
                                        <p:cTn id="1003" dur="400" fill="hold"/>
                                        <p:tgtEl>
                                          <p:spTgt spid="282"/>
                                        </p:tgtEl>
                                        <p:attrNameLst>
                                          <p:attrName>ppt_x</p:attrName>
                                        </p:attrNameLst>
                                      </p:cBhvr>
                                      <p:tavLst>
                                        <p:tav tm="0">
                                          <p:val>
                                            <p:strVal val="1+#ppt_w/2"/>
                                          </p:val>
                                        </p:tav>
                                        <p:tav tm="100000">
                                          <p:val>
                                            <p:strVal val="#ppt_x"/>
                                          </p:val>
                                        </p:tav>
                                      </p:tavLst>
                                    </p:anim>
                                    <p:anim calcmode="lin" valueType="num">
                                      <p:cBhvr additive="base">
                                        <p:cTn id="1004" dur="400" fill="hold"/>
                                        <p:tgtEl>
                                          <p:spTgt spid="282"/>
                                        </p:tgtEl>
                                        <p:attrNameLst>
                                          <p:attrName>ppt_y</p:attrName>
                                        </p:attrNameLst>
                                      </p:cBhvr>
                                      <p:tavLst>
                                        <p:tav tm="0">
                                          <p:val>
                                            <p:strVal val="0-#ppt_h/2"/>
                                          </p:val>
                                        </p:tav>
                                        <p:tav tm="100000">
                                          <p:val>
                                            <p:strVal val="#ppt_y"/>
                                          </p:val>
                                        </p:tav>
                                      </p:tavLst>
                                    </p:anim>
                                  </p:childTnLst>
                                </p:cTn>
                              </p:par>
                              <p:par>
                                <p:cTn id="1005" presetID="2" presetClass="entr" presetSubtype="3" fill="hold" nodeType="withEffect">
                                  <p:stCondLst>
                                    <p:cond delay="0"/>
                                  </p:stCondLst>
                                  <p:childTnLst>
                                    <p:set>
                                      <p:cBhvr>
                                        <p:cTn id="1006" dur="1" fill="hold">
                                          <p:stCondLst>
                                            <p:cond delay="0"/>
                                          </p:stCondLst>
                                        </p:cTn>
                                        <p:tgtEl>
                                          <p:spTgt spid="286"/>
                                        </p:tgtEl>
                                        <p:attrNameLst>
                                          <p:attrName>style.visibility</p:attrName>
                                        </p:attrNameLst>
                                      </p:cBhvr>
                                      <p:to>
                                        <p:strVal val="visible"/>
                                      </p:to>
                                    </p:set>
                                    <p:anim calcmode="lin" valueType="num">
                                      <p:cBhvr additive="base">
                                        <p:cTn id="1007" dur="400" fill="hold"/>
                                        <p:tgtEl>
                                          <p:spTgt spid="286"/>
                                        </p:tgtEl>
                                        <p:attrNameLst>
                                          <p:attrName>ppt_x</p:attrName>
                                        </p:attrNameLst>
                                      </p:cBhvr>
                                      <p:tavLst>
                                        <p:tav tm="0">
                                          <p:val>
                                            <p:strVal val="1+#ppt_w/2"/>
                                          </p:val>
                                        </p:tav>
                                        <p:tav tm="100000">
                                          <p:val>
                                            <p:strVal val="#ppt_x"/>
                                          </p:val>
                                        </p:tav>
                                      </p:tavLst>
                                    </p:anim>
                                    <p:anim calcmode="lin" valueType="num">
                                      <p:cBhvr additive="base">
                                        <p:cTn id="1008" dur="400" fill="hold"/>
                                        <p:tgtEl>
                                          <p:spTgt spid="286"/>
                                        </p:tgtEl>
                                        <p:attrNameLst>
                                          <p:attrName>ppt_y</p:attrName>
                                        </p:attrNameLst>
                                      </p:cBhvr>
                                      <p:tavLst>
                                        <p:tav tm="0">
                                          <p:val>
                                            <p:strVal val="0-#ppt_h/2"/>
                                          </p:val>
                                        </p:tav>
                                        <p:tav tm="100000">
                                          <p:val>
                                            <p:strVal val="#ppt_y"/>
                                          </p:val>
                                        </p:tav>
                                      </p:tavLst>
                                    </p:anim>
                                  </p:childTnLst>
                                </p:cTn>
                              </p:par>
                              <p:par>
                                <p:cTn id="1009" presetID="2" presetClass="entr" presetSubtype="6" fill="hold" nodeType="withEffect">
                                  <p:stCondLst>
                                    <p:cond delay="0"/>
                                  </p:stCondLst>
                                  <p:childTnLst>
                                    <p:set>
                                      <p:cBhvr>
                                        <p:cTn id="1010" dur="1" fill="hold">
                                          <p:stCondLst>
                                            <p:cond delay="0"/>
                                          </p:stCondLst>
                                        </p:cTn>
                                        <p:tgtEl>
                                          <p:spTgt spid="309"/>
                                        </p:tgtEl>
                                        <p:attrNameLst>
                                          <p:attrName>style.visibility</p:attrName>
                                        </p:attrNameLst>
                                      </p:cBhvr>
                                      <p:to>
                                        <p:strVal val="visible"/>
                                      </p:to>
                                    </p:set>
                                    <p:anim calcmode="lin" valueType="num">
                                      <p:cBhvr additive="base">
                                        <p:cTn id="1011" dur="400" fill="hold"/>
                                        <p:tgtEl>
                                          <p:spTgt spid="309"/>
                                        </p:tgtEl>
                                        <p:attrNameLst>
                                          <p:attrName>ppt_x</p:attrName>
                                        </p:attrNameLst>
                                      </p:cBhvr>
                                      <p:tavLst>
                                        <p:tav tm="0">
                                          <p:val>
                                            <p:strVal val="1+#ppt_w/2"/>
                                          </p:val>
                                        </p:tav>
                                        <p:tav tm="100000">
                                          <p:val>
                                            <p:strVal val="#ppt_x"/>
                                          </p:val>
                                        </p:tav>
                                      </p:tavLst>
                                    </p:anim>
                                    <p:anim calcmode="lin" valueType="num">
                                      <p:cBhvr additive="base">
                                        <p:cTn id="1012" dur="400" fill="hold"/>
                                        <p:tgtEl>
                                          <p:spTgt spid="309"/>
                                        </p:tgtEl>
                                        <p:attrNameLst>
                                          <p:attrName>ppt_y</p:attrName>
                                        </p:attrNameLst>
                                      </p:cBhvr>
                                      <p:tavLst>
                                        <p:tav tm="0">
                                          <p:val>
                                            <p:strVal val="1+#ppt_h/2"/>
                                          </p:val>
                                        </p:tav>
                                        <p:tav tm="100000">
                                          <p:val>
                                            <p:strVal val="#ppt_y"/>
                                          </p:val>
                                        </p:tav>
                                      </p:tavLst>
                                    </p:anim>
                                  </p:childTnLst>
                                </p:cTn>
                              </p:par>
                              <p:par>
                                <p:cTn id="1013" presetID="2" presetClass="entr" presetSubtype="6" fill="hold" nodeType="withEffect">
                                  <p:stCondLst>
                                    <p:cond delay="0"/>
                                  </p:stCondLst>
                                  <p:childTnLst>
                                    <p:set>
                                      <p:cBhvr>
                                        <p:cTn id="1014" dur="1" fill="hold">
                                          <p:stCondLst>
                                            <p:cond delay="0"/>
                                          </p:stCondLst>
                                        </p:cTn>
                                        <p:tgtEl>
                                          <p:spTgt spid="283"/>
                                        </p:tgtEl>
                                        <p:attrNameLst>
                                          <p:attrName>style.visibility</p:attrName>
                                        </p:attrNameLst>
                                      </p:cBhvr>
                                      <p:to>
                                        <p:strVal val="visible"/>
                                      </p:to>
                                    </p:set>
                                    <p:anim calcmode="lin" valueType="num">
                                      <p:cBhvr additive="base">
                                        <p:cTn id="1015" dur="400" fill="hold"/>
                                        <p:tgtEl>
                                          <p:spTgt spid="283"/>
                                        </p:tgtEl>
                                        <p:attrNameLst>
                                          <p:attrName>ppt_x</p:attrName>
                                        </p:attrNameLst>
                                      </p:cBhvr>
                                      <p:tavLst>
                                        <p:tav tm="0">
                                          <p:val>
                                            <p:strVal val="1+#ppt_w/2"/>
                                          </p:val>
                                        </p:tav>
                                        <p:tav tm="100000">
                                          <p:val>
                                            <p:strVal val="#ppt_x"/>
                                          </p:val>
                                        </p:tav>
                                      </p:tavLst>
                                    </p:anim>
                                    <p:anim calcmode="lin" valueType="num">
                                      <p:cBhvr additive="base">
                                        <p:cTn id="1016" dur="400" fill="hold"/>
                                        <p:tgtEl>
                                          <p:spTgt spid="283"/>
                                        </p:tgtEl>
                                        <p:attrNameLst>
                                          <p:attrName>ppt_y</p:attrName>
                                        </p:attrNameLst>
                                      </p:cBhvr>
                                      <p:tavLst>
                                        <p:tav tm="0">
                                          <p:val>
                                            <p:strVal val="1+#ppt_h/2"/>
                                          </p:val>
                                        </p:tav>
                                        <p:tav tm="100000">
                                          <p:val>
                                            <p:strVal val="#ppt_y"/>
                                          </p:val>
                                        </p:tav>
                                      </p:tavLst>
                                    </p:anim>
                                  </p:childTnLst>
                                </p:cTn>
                              </p:par>
                              <p:par>
                                <p:cTn id="1017" presetID="2" presetClass="entr" presetSubtype="8" fill="hold" nodeType="withEffect">
                                  <p:stCondLst>
                                    <p:cond delay="0"/>
                                  </p:stCondLst>
                                  <p:childTnLst>
                                    <p:set>
                                      <p:cBhvr>
                                        <p:cTn id="1018" dur="1" fill="hold">
                                          <p:stCondLst>
                                            <p:cond delay="0"/>
                                          </p:stCondLst>
                                        </p:cTn>
                                        <p:tgtEl>
                                          <p:spTgt spid="297"/>
                                        </p:tgtEl>
                                        <p:attrNameLst>
                                          <p:attrName>style.visibility</p:attrName>
                                        </p:attrNameLst>
                                      </p:cBhvr>
                                      <p:to>
                                        <p:strVal val="visible"/>
                                      </p:to>
                                    </p:set>
                                    <p:anim calcmode="lin" valueType="num">
                                      <p:cBhvr additive="base">
                                        <p:cTn id="1019" dur="400" fill="hold"/>
                                        <p:tgtEl>
                                          <p:spTgt spid="297"/>
                                        </p:tgtEl>
                                        <p:attrNameLst>
                                          <p:attrName>ppt_x</p:attrName>
                                        </p:attrNameLst>
                                      </p:cBhvr>
                                      <p:tavLst>
                                        <p:tav tm="0">
                                          <p:val>
                                            <p:strVal val="0-#ppt_w/2"/>
                                          </p:val>
                                        </p:tav>
                                        <p:tav tm="100000">
                                          <p:val>
                                            <p:strVal val="#ppt_x"/>
                                          </p:val>
                                        </p:tav>
                                      </p:tavLst>
                                    </p:anim>
                                    <p:anim calcmode="lin" valueType="num">
                                      <p:cBhvr additive="base">
                                        <p:cTn id="1020" dur="400" fill="hold"/>
                                        <p:tgtEl>
                                          <p:spTgt spid="297"/>
                                        </p:tgtEl>
                                        <p:attrNameLst>
                                          <p:attrName>ppt_y</p:attrName>
                                        </p:attrNameLst>
                                      </p:cBhvr>
                                      <p:tavLst>
                                        <p:tav tm="0">
                                          <p:val>
                                            <p:strVal val="#ppt_y"/>
                                          </p:val>
                                        </p:tav>
                                        <p:tav tm="100000">
                                          <p:val>
                                            <p:strVal val="#ppt_y"/>
                                          </p:val>
                                        </p:tav>
                                      </p:tavLst>
                                    </p:anim>
                                  </p:childTnLst>
                                </p:cTn>
                              </p:par>
                              <p:par>
                                <p:cTn id="1021" presetID="2" presetClass="entr" presetSubtype="8" fill="hold" nodeType="withEffect">
                                  <p:stCondLst>
                                    <p:cond delay="0"/>
                                  </p:stCondLst>
                                  <p:childTnLst>
                                    <p:set>
                                      <p:cBhvr>
                                        <p:cTn id="1022" dur="1" fill="hold">
                                          <p:stCondLst>
                                            <p:cond delay="0"/>
                                          </p:stCondLst>
                                        </p:cTn>
                                        <p:tgtEl>
                                          <p:spTgt spid="303"/>
                                        </p:tgtEl>
                                        <p:attrNameLst>
                                          <p:attrName>style.visibility</p:attrName>
                                        </p:attrNameLst>
                                      </p:cBhvr>
                                      <p:to>
                                        <p:strVal val="visible"/>
                                      </p:to>
                                    </p:set>
                                    <p:anim calcmode="lin" valueType="num">
                                      <p:cBhvr additive="base">
                                        <p:cTn id="1023" dur="400" fill="hold"/>
                                        <p:tgtEl>
                                          <p:spTgt spid="303"/>
                                        </p:tgtEl>
                                        <p:attrNameLst>
                                          <p:attrName>ppt_x</p:attrName>
                                        </p:attrNameLst>
                                      </p:cBhvr>
                                      <p:tavLst>
                                        <p:tav tm="0">
                                          <p:val>
                                            <p:strVal val="0-#ppt_w/2"/>
                                          </p:val>
                                        </p:tav>
                                        <p:tav tm="100000">
                                          <p:val>
                                            <p:strVal val="#ppt_x"/>
                                          </p:val>
                                        </p:tav>
                                      </p:tavLst>
                                    </p:anim>
                                    <p:anim calcmode="lin" valueType="num">
                                      <p:cBhvr additive="base">
                                        <p:cTn id="1024" dur="400" fill="hold"/>
                                        <p:tgtEl>
                                          <p:spTgt spid="303"/>
                                        </p:tgtEl>
                                        <p:attrNameLst>
                                          <p:attrName>ppt_y</p:attrName>
                                        </p:attrNameLst>
                                      </p:cBhvr>
                                      <p:tavLst>
                                        <p:tav tm="0">
                                          <p:val>
                                            <p:strVal val="#ppt_y"/>
                                          </p:val>
                                        </p:tav>
                                        <p:tav tm="100000">
                                          <p:val>
                                            <p:strVal val="#ppt_y"/>
                                          </p:val>
                                        </p:tav>
                                      </p:tavLst>
                                    </p:anim>
                                  </p:childTnLst>
                                </p:cTn>
                              </p:par>
                              <p:par>
                                <p:cTn id="1025" presetID="2" presetClass="entr" presetSubtype="8" fill="hold" nodeType="withEffect">
                                  <p:stCondLst>
                                    <p:cond delay="0"/>
                                  </p:stCondLst>
                                  <p:childTnLst>
                                    <p:set>
                                      <p:cBhvr>
                                        <p:cTn id="1026" dur="1" fill="hold">
                                          <p:stCondLst>
                                            <p:cond delay="0"/>
                                          </p:stCondLst>
                                        </p:cTn>
                                        <p:tgtEl>
                                          <p:spTgt spid="304"/>
                                        </p:tgtEl>
                                        <p:attrNameLst>
                                          <p:attrName>style.visibility</p:attrName>
                                        </p:attrNameLst>
                                      </p:cBhvr>
                                      <p:to>
                                        <p:strVal val="visible"/>
                                      </p:to>
                                    </p:set>
                                    <p:anim calcmode="lin" valueType="num">
                                      <p:cBhvr additive="base">
                                        <p:cTn id="1027" dur="400" fill="hold"/>
                                        <p:tgtEl>
                                          <p:spTgt spid="304"/>
                                        </p:tgtEl>
                                        <p:attrNameLst>
                                          <p:attrName>ppt_x</p:attrName>
                                        </p:attrNameLst>
                                      </p:cBhvr>
                                      <p:tavLst>
                                        <p:tav tm="0">
                                          <p:val>
                                            <p:strVal val="0-#ppt_w/2"/>
                                          </p:val>
                                        </p:tav>
                                        <p:tav tm="100000">
                                          <p:val>
                                            <p:strVal val="#ppt_x"/>
                                          </p:val>
                                        </p:tav>
                                      </p:tavLst>
                                    </p:anim>
                                    <p:anim calcmode="lin" valueType="num">
                                      <p:cBhvr additive="base">
                                        <p:cTn id="1028" dur="400" fill="hold"/>
                                        <p:tgtEl>
                                          <p:spTgt spid="304"/>
                                        </p:tgtEl>
                                        <p:attrNameLst>
                                          <p:attrName>ppt_y</p:attrName>
                                        </p:attrNameLst>
                                      </p:cBhvr>
                                      <p:tavLst>
                                        <p:tav tm="0">
                                          <p:val>
                                            <p:strVal val="#ppt_y"/>
                                          </p:val>
                                        </p:tav>
                                        <p:tav tm="100000">
                                          <p:val>
                                            <p:strVal val="#ppt_y"/>
                                          </p:val>
                                        </p:tav>
                                      </p:tavLst>
                                    </p:anim>
                                  </p:childTnLst>
                                </p:cTn>
                              </p:par>
                              <p:par>
                                <p:cTn id="1029" presetID="2" presetClass="entr" presetSubtype="8" fill="hold" nodeType="withEffect">
                                  <p:stCondLst>
                                    <p:cond delay="0"/>
                                  </p:stCondLst>
                                  <p:childTnLst>
                                    <p:set>
                                      <p:cBhvr>
                                        <p:cTn id="1030" dur="1" fill="hold">
                                          <p:stCondLst>
                                            <p:cond delay="0"/>
                                          </p:stCondLst>
                                        </p:cTn>
                                        <p:tgtEl>
                                          <p:spTgt spid="237"/>
                                        </p:tgtEl>
                                        <p:attrNameLst>
                                          <p:attrName>style.visibility</p:attrName>
                                        </p:attrNameLst>
                                      </p:cBhvr>
                                      <p:to>
                                        <p:strVal val="visible"/>
                                      </p:to>
                                    </p:set>
                                    <p:anim calcmode="lin" valueType="num">
                                      <p:cBhvr additive="base">
                                        <p:cTn id="1031" dur="400" fill="hold"/>
                                        <p:tgtEl>
                                          <p:spTgt spid="237"/>
                                        </p:tgtEl>
                                        <p:attrNameLst>
                                          <p:attrName>ppt_x</p:attrName>
                                        </p:attrNameLst>
                                      </p:cBhvr>
                                      <p:tavLst>
                                        <p:tav tm="0">
                                          <p:val>
                                            <p:strVal val="0-#ppt_w/2"/>
                                          </p:val>
                                        </p:tav>
                                        <p:tav tm="100000">
                                          <p:val>
                                            <p:strVal val="#ppt_x"/>
                                          </p:val>
                                        </p:tav>
                                      </p:tavLst>
                                    </p:anim>
                                    <p:anim calcmode="lin" valueType="num">
                                      <p:cBhvr additive="base">
                                        <p:cTn id="1032" dur="400" fill="hold"/>
                                        <p:tgtEl>
                                          <p:spTgt spid="237"/>
                                        </p:tgtEl>
                                        <p:attrNameLst>
                                          <p:attrName>ppt_y</p:attrName>
                                        </p:attrNameLst>
                                      </p:cBhvr>
                                      <p:tavLst>
                                        <p:tav tm="0">
                                          <p:val>
                                            <p:strVal val="#ppt_y"/>
                                          </p:val>
                                        </p:tav>
                                        <p:tav tm="100000">
                                          <p:val>
                                            <p:strVal val="#ppt_y"/>
                                          </p:val>
                                        </p:tav>
                                      </p:tavLst>
                                    </p:anim>
                                  </p:childTnLst>
                                </p:cTn>
                              </p:par>
                              <p:par>
                                <p:cTn id="1033" presetID="2" presetClass="entr" presetSubtype="3" fill="hold" nodeType="withEffect">
                                  <p:stCondLst>
                                    <p:cond delay="0"/>
                                  </p:stCondLst>
                                  <p:childTnLst>
                                    <p:set>
                                      <p:cBhvr>
                                        <p:cTn id="1034" dur="1" fill="hold">
                                          <p:stCondLst>
                                            <p:cond delay="0"/>
                                          </p:stCondLst>
                                        </p:cTn>
                                        <p:tgtEl>
                                          <p:spTgt spid="240"/>
                                        </p:tgtEl>
                                        <p:attrNameLst>
                                          <p:attrName>style.visibility</p:attrName>
                                        </p:attrNameLst>
                                      </p:cBhvr>
                                      <p:to>
                                        <p:strVal val="visible"/>
                                      </p:to>
                                    </p:set>
                                    <p:anim calcmode="lin" valueType="num">
                                      <p:cBhvr additive="base">
                                        <p:cTn id="1035" dur="400" fill="hold"/>
                                        <p:tgtEl>
                                          <p:spTgt spid="240"/>
                                        </p:tgtEl>
                                        <p:attrNameLst>
                                          <p:attrName>ppt_x</p:attrName>
                                        </p:attrNameLst>
                                      </p:cBhvr>
                                      <p:tavLst>
                                        <p:tav tm="0">
                                          <p:val>
                                            <p:strVal val="1+#ppt_w/2"/>
                                          </p:val>
                                        </p:tav>
                                        <p:tav tm="100000">
                                          <p:val>
                                            <p:strVal val="#ppt_x"/>
                                          </p:val>
                                        </p:tav>
                                      </p:tavLst>
                                    </p:anim>
                                    <p:anim calcmode="lin" valueType="num">
                                      <p:cBhvr additive="base">
                                        <p:cTn id="1036" dur="400" fill="hold"/>
                                        <p:tgtEl>
                                          <p:spTgt spid="240"/>
                                        </p:tgtEl>
                                        <p:attrNameLst>
                                          <p:attrName>ppt_y</p:attrName>
                                        </p:attrNameLst>
                                      </p:cBhvr>
                                      <p:tavLst>
                                        <p:tav tm="0">
                                          <p:val>
                                            <p:strVal val="0-#ppt_h/2"/>
                                          </p:val>
                                        </p:tav>
                                        <p:tav tm="100000">
                                          <p:val>
                                            <p:strVal val="#ppt_y"/>
                                          </p:val>
                                        </p:tav>
                                      </p:tavLst>
                                    </p:anim>
                                  </p:childTnLst>
                                </p:cTn>
                              </p:par>
                              <p:par>
                                <p:cTn id="1037" presetID="2" presetClass="entr" presetSubtype="1" fill="hold" nodeType="withEffect">
                                  <p:stCondLst>
                                    <p:cond delay="0"/>
                                  </p:stCondLst>
                                  <p:childTnLst>
                                    <p:set>
                                      <p:cBhvr>
                                        <p:cTn id="1038" dur="1" fill="hold">
                                          <p:stCondLst>
                                            <p:cond delay="0"/>
                                          </p:stCondLst>
                                        </p:cTn>
                                        <p:tgtEl>
                                          <p:spTgt spid="257"/>
                                        </p:tgtEl>
                                        <p:attrNameLst>
                                          <p:attrName>style.visibility</p:attrName>
                                        </p:attrNameLst>
                                      </p:cBhvr>
                                      <p:to>
                                        <p:strVal val="visible"/>
                                      </p:to>
                                    </p:set>
                                    <p:anim calcmode="lin" valueType="num">
                                      <p:cBhvr additive="base">
                                        <p:cTn id="1039" dur="400" fill="hold"/>
                                        <p:tgtEl>
                                          <p:spTgt spid="257"/>
                                        </p:tgtEl>
                                        <p:attrNameLst>
                                          <p:attrName>ppt_x</p:attrName>
                                        </p:attrNameLst>
                                      </p:cBhvr>
                                      <p:tavLst>
                                        <p:tav tm="0">
                                          <p:val>
                                            <p:strVal val="#ppt_x"/>
                                          </p:val>
                                        </p:tav>
                                        <p:tav tm="100000">
                                          <p:val>
                                            <p:strVal val="#ppt_x"/>
                                          </p:val>
                                        </p:tav>
                                      </p:tavLst>
                                    </p:anim>
                                    <p:anim calcmode="lin" valueType="num">
                                      <p:cBhvr additive="base">
                                        <p:cTn id="1040" dur="400" fill="hold"/>
                                        <p:tgtEl>
                                          <p:spTgt spid="257"/>
                                        </p:tgtEl>
                                        <p:attrNameLst>
                                          <p:attrName>ppt_y</p:attrName>
                                        </p:attrNameLst>
                                      </p:cBhvr>
                                      <p:tavLst>
                                        <p:tav tm="0">
                                          <p:val>
                                            <p:strVal val="0-#ppt_h/2"/>
                                          </p:val>
                                        </p:tav>
                                        <p:tav tm="100000">
                                          <p:val>
                                            <p:strVal val="#ppt_y"/>
                                          </p:val>
                                        </p:tav>
                                      </p:tavLst>
                                    </p:anim>
                                  </p:childTnLst>
                                </p:cTn>
                              </p:par>
                              <p:par>
                                <p:cTn id="1041" presetID="2" presetClass="entr" presetSubtype="1" fill="hold" nodeType="withEffect">
                                  <p:stCondLst>
                                    <p:cond delay="0"/>
                                  </p:stCondLst>
                                  <p:childTnLst>
                                    <p:set>
                                      <p:cBhvr>
                                        <p:cTn id="1042" dur="1" fill="hold">
                                          <p:stCondLst>
                                            <p:cond delay="0"/>
                                          </p:stCondLst>
                                        </p:cTn>
                                        <p:tgtEl>
                                          <p:spTgt spid="252"/>
                                        </p:tgtEl>
                                        <p:attrNameLst>
                                          <p:attrName>style.visibility</p:attrName>
                                        </p:attrNameLst>
                                      </p:cBhvr>
                                      <p:to>
                                        <p:strVal val="visible"/>
                                      </p:to>
                                    </p:set>
                                    <p:anim calcmode="lin" valueType="num">
                                      <p:cBhvr additive="base">
                                        <p:cTn id="1043" dur="400" fill="hold"/>
                                        <p:tgtEl>
                                          <p:spTgt spid="252"/>
                                        </p:tgtEl>
                                        <p:attrNameLst>
                                          <p:attrName>ppt_x</p:attrName>
                                        </p:attrNameLst>
                                      </p:cBhvr>
                                      <p:tavLst>
                                        <p:tav tm="0">
                                          <p:val>
                                            <p:strVal val="#ppt_x"/>
                                          </p:val>
                                        </p:tav>
                                        <p:tav tm="100000">
                                          <p:val>
                                            <p:strVal val="#ppt_x"/>
                                          </p:val>
                                        </p:tav>
                                      </p:tavLst>
                                    </p:anim>
                                    <p:anim calcmode="lin" valueType="num">
                                      <p:cBhvr additive="base">
                                        <p:cTn id="1044" dur="400" fill="hold"/>
                                        <p:tgtEl>
                                          <p:spTgt spid="252"/>
                                        </p:tgtEl>
                                        <p:attrNameLst>
                                          <p:attrName>ppt_y</p:attrName>
                                        </p:attrNameLst>
                                      </p:cBhvr>
                                      <p:tavLst>
                                        <p:tav tm="0">
                                          <p:val>
                                            <p:strVal val="0-#ppt_h/2"/>
                                          </p:val>
                                        </p:tav>
                                        <p:tav tm="100000">
                                          <p:val>
                                            <p:strVal val="#ppt_y"/>
                                          </p:val>
                                        </p:tav>
                                      </p:tavLst>
                                    </p:anim>
                                  </p:childTnLst>
                                </p:cTn>
                              </p:par>
                              <p:par>
                                <p:cTn id="1045" presetID="2" presetClass="entr" presetSubtype="1" fill="hold" nodeType="withEffect">
                                  <p:stCondLst>
                                    <p:cond delay="0"/>
                                  </p:stCondLst>
                                  <p:childTnLst>
                                    <p:set>
                                      <p:cBhvr>
                                        <p:cTn id="1046" dur="1" fill="hold">
                                          <p:stCondLst>
                                            <p:cond delay="0"/>
                                          </p:stCondLst>
                                        </p:cTn>
                                        <p:tgtEl>
                                          <p:spTgt spid="262"/>
                                        </p:tgtEl>
                                        <p:attrNameLst>
                                          <p:attrName>style.visibility</p:attrName>
                                        </p:attrNameLst>
                                      </p:cBhvr>
                                      <p:to>
                                        <p:strVal val="visible"/>
                                      </p:to>
                                    </p:set>
                                    <p:anim calcmode="lin" valueType="num">
                                      <p:cBhvr additive="base">
                                        <p:cTn id="1047" dur="400" fill="hold"/>
                                        <p:tgtEl>
                                          <p:spTgt spid="262"/>
                                        </p:tgtEl>
                                        <p:attrNameLst>
                                          <p:attrName>ppt_x</p:attrName>
                                        </p:attrNameLst>
                                      </p:cBhvr>
                                      <p:tavLst>
                                        <p:tav tm="0">
                                          <p:val>
                                            <p:strVal val="#ppt_x"/>
                                          </p:val>
                                        </p:tav>
                                        <p:tav tm="100000">
                                          <p:val>
                                            <p:strVal val="#ppt_x"/>
                                          </p:val>
                                        </p:tav>
                                      </p:tavLst>
                                    </p:anim>
                                    <p:anim calcmode="lin" valueType="num">
                                      <p:cBhvr additive="base">
                                        <p:cTn id="1048" dur="400" fill="hold"/>
                                        <p:tgtEl>
                                          <p:spTgt spid="262"/>
                                        </p:tgtEl>
                                        <p:attrNameLst>
                                          <p:attrName>ppt_y</p:attrName>
                                        </p:attrNameLst>
                                      </p:cBhvr>
                                      <p:tavLst>
                                        <p:tav tm="0">
                                          <p:val>
                                            <p:strVal val="0-#ppt_h/2"/>
                                          </p:val>
                                        </p:tav>
                                        <p:tav tm="100000">
                                          <p:val>
                                            <p:strVal val="#ppt_y"/>
                                          </p:val>
                                        </p:tav>
                                      </p:tavLst>
                                    </p:anim>
                                  </p:childTnLst>
                                </p:cTn>
                              </p:par>
                              <p:par>
                                <p:cTn id="1049" presetID="2" presetClass="entr" presetSubtype="1" fill="hold" nodeType="withEffect">
                                  <p:stCondLst>
                                    <p:cond delay="0"/>
                                  </p:stCondLst>
                                  <p:childTnLst>
                                    <p:set>
                                      <p:cBhvr>
                                        <p:cTn id="1050" dur="1" fill="hold">
                                          <p:stCondLst>
                                            <p:cond delay="0"/>
                                          </p:stCondLst>
                                        </p:cTn>
                                        <p:tgtEl>
                                          <p:spTgt spid="273"/>
                                        </p:tgtEl>
                                        <p:attrNameLst>
                                          <p:attrName>style.visibility</p:attrName>
                                        </p:attrNameLst>
                                      </p:cBhvr>
                                      <p:to>
                                        <p:strVal val="visible"/>
                                      </p:to>
                                    </p:set>
                                    <p:anim calcmode="lin" valueType="num">
                                      <p:cBhvr additive="base">
                                        <p:cTn id="1051" dur="400" fill="hold"/>
                                        <p:tgtEl>
                                          <p:spTgt spid="273"/>
                                        </p:tgtEl>
                                        <p:attrNameLst>
                                          <p:attrName>ppt_x</p:attrName>
                                        </p:attrNameLst>
                                      </p:cBhvr>
                                      <p:tavLst>
                                        <p:tav tm="0">
                                          <p:val>
                                            <p:strVal val="#ppt_x"/>
                                          </p:val>
                                        </p:tav>
                                        <p:tav tm="100000">
                                          <p:val>
                                            <p:strVal val="#ppt_x"/>
                                          </p:val>
                                        </p:tav>
                                      </p:tavLst>
                                    </p:anim>
                                    <p:anim calcmode="lin" valueType="num">
                                      <p:cBhvr additive="base">
                                        <p:cTn id="1052" dur="400" fill="hold"/>
                                        <p:tgtEl>
                                          <p:spTgt spid="273"/>
                                        </p:tgtEl>
                                        <p:attrNameLst>
                                          <p:attrName>ppt_y</p:attrName>
                                        </p:attrNameLst>
                                      </p:cBhvr>
                                      <p:tavLst>
                                        <p:tav tm="0">
                                          <p:val>
                                            <p:strVal val="0-#ppt_h/2"/>
                                          </p:val>
                                        </p:tav>
                                        <p:tav tm="100000">
                                          <p:val>
                                            <p:strVal val="#ppt_y"/>
                                          </p:val>
                                        </p:tav>
                                      </p:tavLst>
                                    </p:anim>
                                  </p:childTnLst>
                                </p:cTn>
                              </p:par>
                              <p:par>
                                <p:cTn id="1053" presetID="2" presetClass="entr" presetSubtype="1" fill="hold" nodeType="withEffect">
                                  <p:stCondLst>
                                    <p:cond delay="0"/>
                                  </p:stCondLst>
                                  <p:childTnLst>
                                    <p:set>
                                      <p:cBhvr>
                                        <p:cTn id="1054" dur="1" fill="hold">
                                          <p:stCondLst>
                                            <p:cond delay="0"/>
                                          </p:stCondLst>
                                        </p:cTn>
                                        <p:tgtEl>
                                          <p:spTgt spid="276"/>
                                        </p:tgtEl>
                                        <p:attrNameLst>
                                          <p:attrName>style.visibility</p:attrName>
                                        </p:attrNameLst>
                                      </p:cBhvr>
                                      <p:to>
                                        <p:strVal val="visible"/>
                                      </p:to>
                                    </p:set>
                                    <p:anim calcmode="lin" valueType="num">
                                      <p:cBhvr additive="base">
                                        <p:cTn id="1055" dur="400" fill="hold"/>
                                        <p:tgtEl>
                                          <p:spTgt spid="276"/>
                                        </p:tgtEl>
                                        <p:attrNameLst>
                                          <p:attrName>ppt_x</p:attrName>
                                        </p:attrNameLst>
                                      </p:cBhvr>
                                      <p:tavLst>
                                        <p:tav tm="0">
                                          <p:val>
                                            <p:strVal val="#ppt_x"/>
                                          </p:val>
                                        </p:tav>
                                        <p:tav tm="100000">
                                          <p:val>
                                            <p:strVal val="#ppt_x"/>
                                          </p:val>
                                        </p:tav>
                                      </p:tavLst>
                                    </p:anim>
                                    <p:anim calcmode="lin" valueType="num">
                                      <p:cBhvr additive="base">
                                        <p:cTn id="1056" dur="400" fill="hold"/>
                                        <p:tgtEl>
                                          <p:spTgt spid="276"/>
                                        </p:tgtEl>
                                        <p:attrNameLst>
                                          <p:attrName>ppt_y</p:attrName>
                                        </p:attrNameLst>
                                      </p:cBhvr>
                                      <p:tavLst>
                                        <p:tav tm="0">
                                          <p:val>
                                            <p:strVal val="0-#ppt_h/2"/>
                                          </p:val>
                                        </p:tav>
                                        <p:tav tm="100000">
                                          <p:val>
                                            <p:strVal val="#ppt_y"/>
                                          </p:val>
                                        </p:tav>
                                      </p:tavLst>
                                    </p:anim>
                                  </p:childTnLst>
                                </p:cTn>
                              </p:par>
                              <p:par>
                                <p:cTn id="1057" presetID="2" presetClass="entr" presetSubtype="1" fill="hold" nodeType="withEffect">
                                  <p:stCondLst>
                                    <p:cond delay="0"/>
                                  </p:stCondLst>
                                  <p:childTnLst>
                                    <p:set>
                                      <p:cBhvr>
                                        <p:cTn id="1058" dur="1" fill="hold">
                                          <p:stCondLst>
                                            <p:cond delay="0"/>
                                          </p:stCondLst>
                                        </p:cTn>
                                        <p:tgtEl>
                                          <p:spTgt spid="288"/>
                                        </p:tgtEl>
                                        <p:attrNameLst>
                                          <p:attrName>style.visibility</p:attrName>
                                        </p:attrNameLst>
                                      </p:cBhvr>
                                      <p:to>
                                        <p:strVal val="visible"/>
                                      </p:to>
                                    </p:set>
                                    <p:anim calcmode="lin" valueType="num">
                                      <p:cBhvr additive="base">
                                        <p:cTn id="1059" dur="400" fill="hold"/>
                                        <p:tgtEl>
                                          <p:spTgt spid="288"/>
                                        </p:tgtEl>
                                        <p:attrNameLst>
                                          <p:attrName>ppt_x</p:attrName>
                                        </p:attrNameLst>
                                      </p:cBhvr>
                                      <p:tavLst>
                                        <p:tav tm="0">
                                          <p:val>
                                            <p:strVal val="#ppt_x"/>
                                          </p:val>
                                        </p:tav>
                                        <p:tav tm="100000">
                                          <p:val>
                                            <p:strVal val="#ppt_x"/>
                                          </p:val>
                                        </p:tav>
                                      </p:tavLst>
                                    </p:anim>
                                    <p:anim calcmode="lin" valueType="num">
                                      <p:cBhvr additive="base">
                                        <p:cTn id="1060" dur="400" fill="hold"/>
                                        <p:tgtEl>
                                          <p:spTgt spid="288"/>
                                        </p:tgtEl>
                                        <p:attrNameLst>
                                          <p:attrName>ppt_y</p:attrName>
                                        </p:attrNameLst>
                                      </p:cBhvr>
                                      <p:tavLst>
                                        <p:tav tm="0">
                                          <p:val>
                                            <p:strVal val="0-#ppt_h/2"/>
                                          </p:val>
                                        </p:tav>
                                        <p:tav tm="100000">
                                          <p:val>
                                            <p:strVal val="#ppt_y"/>
                                          </p:val>
                                        </p:tav>
                                      </p:tavLst>
                                    </p:anim>
                                  </p:childTnLst>
                                </p:cTn>
                              </p:par>
                              <p:par>
                                <p:cTn id="1061" presetID="2" presetClass="entr" presetSubtype="1" fill="hold" nodeType="withEffect">
                                  <p:stCondLst>
                                    <p:cond delay="0"/>
                                  </p:stCondLst>
                                  <p:childTnLst>
                                    <p:set>
                                      <p:cBhvr>
                                        <p:cTn id="1062" dur="1" fill="hold">
                                          <p:stCondLst>
                                            <p:cond delay="0"/>
                                          </p:stCondLst>
                                        </p:cTn>
                                        <p:tgtEl>
                                          <p:spTgt spid="296"/>
                                        </p:tgtEl>
                                        <p:attrNameLst>
                                          <p:attrName>style.visibility</p:attrName>
                                        </p:attrNameLst>
                                      </p:cBhvr>
                                      <p:to>
                                        <p:strVal val="visible"/>
                                      </p:to>
                                    </p:set>
                                    <p:anim calcmode="lin" valueType="num">
                                      <p:cBhvr additive="base">
                                        <p:cTn id="1063" dur="400" fill="hold"/>
                                        <p:tgtEl>
                                          <p:spTgt spid="296"/>
                                        </p:tgtEl>
                                        <p:attrNameLst>
                                          <p:attrName>ppt_x</p:attrName>
                                        </p:attrNameLst>
                                      </p:cBhvr>
                                      <p:tavLst>
                                        <p:tav tm="0">
                                          <p:val>
                                            <p:strVal val="#ppt_x"/>
                                          </p:val>
                                        </p:tav>
                                        <p:tav tm="100000">
                                          <p:val>
                                            <p:strVal val="#ppt_x"/>
                                          </p:val>
                                        </p:tav>
                                      </p:tavLst>
                                    </p:anim>
                                    <p:anim calcmode="lin" valueType="num">
                                      <p:cBhvr additive="base">
                                        <p:cTn id="1064" dur="400" fill="hold"/>
                                        <p:tgtEl>
                                          <p:spTgt spid="296"/>
                                        </p:tgtEl>
                                        <p:attrNameLst>
                                          <p:attrName>ppt_y</p:attrName>
                                        </p:attrNameLst>
                                      </p:cBhvr>
                                      <p:tavLst>
                                        <p:tav tm="0">
                                          <p:val>
                                            <p:strVal val="0-#ppt_h/2"/>
                                          </p:val>
                                        </p:tav>
                                        <p:tav tm="100000">
                                          <p:val>
                                            <p:strVal val="#ppt_y"/>
                                          </p:val>
                                        </p:tav>
                                      </p:tavLst>
                                    </p:anim>
                                  </p:childTnLst>
                                </p:cTn>
                              </p:par>
                              <p:par>
                                <p:cTn id="1065" presetID="2" presetClass="entr" presetSubtype="3" fill="hold" nodeType="withEffect">
                                  <p:stCondLst>
                                    <p:cond delay="0"/>
                                  </p:stCondLst>
                                  <p:childTnLst>
                                    <p:set>
                                      <p:cBhvr>
                                        <p:cTn id="1066" dur="1" fill="hold">
                                          <p:stCondLst>
                                            <p:cond delay="0"/>
                                          </p:stCondLst>
                                        </p:cTn>
                                        <p:tgtEl>
                                          <p:spTgt spid="301"/>
                                        </p:tgtEl>
                                        <p:attrNameLst>
                                          <p:attrName>style.visibility</p:attrName>
                                        </p:attrNameLst>
                                      </p:cBhvr>
                                      <p:to>
                                        <p:strVal val="visible"/>
                                      </p:to>
                                    </p:set>
                                    <p:anim calcmode="lin" valueType="num">
                                      <p:cBhvr additive="base">
                                        <p:cTn id="1067" dur="400" fill="hold"/>
                                        <p:tgtEl>
                                          <p:spTgt spid="301"/>
                                        </p:tgtEl>
                                        <p:attrNameLst>
                                          <p:attrName>ppt_x</p:attrName>
                                        </p:attrNameLst>
                                      </p:cBhvr>
                                      <p:tavLst>
                                        <p:tav tm="0">
                                          <p:val>
                                            <p:strVal val="1+#ppt_w/2"/>
                                          </p:val>
                                        </p:tav>
                                        <p:tav tm="100000">
                                          <p:val>
                                            <p:strVal val="#ppt_x"/>
                                          </p:val>
                                        </p:tav>
                                      </p:tavLst>
                                    </p:anim>
                                    <p:anim calcmode="lin" valueType="num">
                                      <p:cBhvr additive="base">
                                        <p:cTn id="1068" dur="400" fill="hold"/>
                                        <p:tgtEl>
                                          <p:spTgt spid="301"/>
                                        </p:tgtEl>
                                        <p:attrNameLst>
                                          <p:attrName>ppt_y</p:attrName>
                                        </p:attrNameLst>
                                      </p:cBhvr>
                                      <p:tavLst>
                                        <p:tav tm="0">
                                          <p:val>
                                            <p:strVal val="0-#ppt_h/2"/>
                                          </p:val>
                                        </p:tav>
                                        <p:tav tm="100000">
                                          <p:val>
                                            <p:strVal val="#ppt_y"/>
                                          </p:val>
                                        </p:tav>
                                      </p:tavLst>
                                    </p:anim>
                                  </p:childTnLst>
                                </p:cTn>
                              </p:par>
                              <p:par>
                                <p:cTn id="1069" presetID="2" presetClass="entr" presetSubtype="1" fill="hold" nodeType="withEffect">
                                  <p:stCondLst>
                                    <p:cond delay="0"/>
                                  </p:stCondLst>
                                  <p:childTnLst>
                                    <p:set>
                                      <p:cBhvr>
                                        <p:cTn id="1070" dur="1" fill="hold">
                                          <p:stCondLst>
                                            <p:cond delay="0"/>
                                          </p:stCondLst>
                                        </p:cTn>
                                        <p:tgtEl>
                                          <p:spTgt spid="245"/>
                                        </p:tgtEl>
                                        <p:attrNameLst>
                                          <p:attrName>style.visibility</p:attrName>
                                        </p:attrNameLst>
                                      </p:cBhvr>
                                      <p:to>
                                        <p:strVal val="visible"/>
                                      </p:to>
                                    </p:set>
                                    <p:anim calcmode="lin" valueType="num">
                                      <p:cBhvr additive="base">
                                        <p:cTn id="1071" dur="400" fill="hold"/>
                                        <p:tgtEl>
                                          <p:spTgt spid="245"/>
                                        </p:tgtEl>
                                        <p:attrNameLst>
                                          <p:attrName>ppt_x</p:attrName>
                                        </p:attrNameLst>
                                      </p:cBhvr>
                                      <p:tavLst>
                                        <p:tav tm="0">
                                          <p:val>
                                            <p:strVal val="#ppt_x"/>
                                          </p:val>
                                        </p:tav>
                                        <p:tav tm="100000">
                                          <p:val>
                                            <p:strVal val="#ppt_x"/>
                                          </p:val>
                                        </p:tav>
                                      </p:tavLst>
                                    </p:anim>
                                    <p:anim calcmode="lin" valueType="num">
                                      <p:cBhvr additive="base">
                                        <p:cTn id="1072" dur="400" fill="hold"/>
                                        <p:tgtEl>
                                          <p:spTgt spid="245"/>
                                        </p:tgtEl>
                                        <p:attrNameLst>
                                          <p:attrName>ppt_y</p:attrName>
                                        </p:attrNameLst>
                                      </p:cBhvr>
                                      <p:tavLst>
                                        <p:tav tm="0">
                                          <p:val>
                                            <p:strVal val="0-#ppt_h/2"/>
                                          </p:val>
                                        </p:tav>
                                        <p:tav tm="100000">
                                          <p:val>
                                            <p:strVal val="#ppt_y"/>
                                          </p:val>
                                        </p:tav>
                                      </p:tavLst>
                                    </p:anim>
                                  </p:childTnLst>
                                </p:cTn>
                              </p:par>
                              <p:par>
                                <p:cTn id="1073" presetID="2" presetClass="entr" presetSubtype="1" fill="hold" nodeType="withEffect">
                                  <p:stCondLst>
                                    <p:cond delay="0"/>
                                  </p:stCondLst>
                                  <p:childTnLst>
                                    <p:set>
                                      <p:cBhvr>
                                        <p:cTn id="1074" dur="1" fill="hold">
                                          <p:stCondLst>
                                            <p:cond delay="0"/>
                                          </p:stCondLst>
                                        </p:cTn>
                                        <p:tgtEl>
                                          <p:spTgt spid="258"/>
                                        </p:tgtEl>
                                        <p:attrNameLst>
                                          <p:attrName>style.visibility</p:attrName>
                                        </p:attrNameLst>
                                      </p:cBhvr>
                                      <p:to>
                                        <p:strVal val="visible"/>
                                      </p:to>
                                    </p:set>
                                    <p:anim calcmode="lin" valueType="num">
                                      <p:cBhvr additive="base">
                                        <p:cTn id="1075" dur="400" fill="hold"/>
                                        <p:tgtEl>
                                          <p:spTgt spid="258"/>
                                        </p:tgtEl>
                                        <p:attrNameLst>
                                          <p:attrName>ppt_x</p:attrName>
                                        </p:attrNameLst>
                                      </p:cBhvr>
                                      <p:tavLst>
                                        <p:tav tm="0">
                                          <p:val>
                                            <p:strVal val="#ppt_x"/>
                                          </p:val>
                                        </p:tav>
                                        <p:tav tm="100000">
                                          <p:val>
                                            <p:strVal val="#ppt_x"/>
                                          </p:val>
                                        </p:tav>
                                      </p:tavLst>
                                    </p:anim>
                                    <p:anim calcmode="lin" valueType="num">
                                      <p:cBhvr additive="base">
                                        <p:cTn id="1076" dur="400" fill="hold"/>
                                        <p:tgtEl>
                                          <p:spTgt spid="258"/>
                                        </p:tgtEl>
                                        <p:attrNameLst>
                                          <p:attrName>ppt_y</p:attrName>
                                        </p:attrNameLst>
                                      </p:cBhvr>
                                      <p:tavLst>
                                        <p:tav tm="0">
                                          <p:val>
                                            <p:strVal val="0-#ppt_h/2"/>
                                          </p:val>
                                        </p:tav>
                                        <p:tav tm="100000">
                                          <p:val>
                                            <p:strVal val="#ppt_y"/>
                                          </p:val>
                                        </p:tav>
                                      </p:tavLst>
                                    </p:anim>
                                  </p:childTnLst>
                                </p:cTn>
                              </p:par>
                              <p:par>
                                <p:cTn id="1077" presetID="2" presetClass="entr" presetSubtype="1" fill="hold" nodeType="withEffect">
                                  <p:stCondLst>
                                    <p:cond delay="0"/>
                                  </p:stCondLst>
                                  <p:childTnLst>
                                    <p:set>
                                      <p:cBhvr>
                                        <p:cTn id="1078" dur="1" fill="hold">
                                          <p:stCondLst>
                                            <p:cond delay="0"/>
                                          </p:stCondLst>
                                        </p:cTn>
                                        <p:tgtEl>
                                          <p:spTgt spid="260"/>
                                        </p:tgtEl>
                                        <p:attrNameLst>
                                          <p:attrName>style.visibility</p:attrName>
                                        </p:attrNameLst>
                                      </p:cBhvr>
                                      <p:to>
                                        <p:strVal val="visible"/>
                                      </p:to>
                                    </p:set>
                                    <p:anim calcmode="lin" valueType="num">
                                      <p:cBhvr additive="base">
                                        <p:cTn id="1079" dur="400" fill="hold"/>
                                        <p:tgtEl>
                                          <p:spTgt spid="260"/>
                                        </p:tgtEl>
                                        <p:attrNameLst>
                                          <p:attrName>ppt_x</p:attrName>
                                        </p:attrNameLst>
                                      </p:cBhvr>
                                      <p:tavLst>
                                        <p:tav tm="0">
                                          <p:val>
                                            <p:strVal val="#ppt_x"/>
                                          </p:val>
                                        </p:tav>
                                        <p:tav tm="100000">
                                          <p:val>
                                            <p:strVal val="#ppt_x"/>
                                          </p:val>
                                        </p:tav>
                                      </p:tavLst>
                                    </p:anim>
                                    <p:anim calcmode="lin" valueType="num">
                                      <p:cBhvr additive="base">
                                        <p:cTn id="1080" dur="400" fill="hold"/>
                                        <p:tgtEl>
                                          <p:spTgt spid="260"/>
                                        </p:tgtEl>
                                        <p:attrNameLst>
                                          <p:attrName>ppt_y</p:attrName>
                                        </p:attrNameLst>
                                      </p:cBhvr>
                                      <p:tavLst>
                                        <p:tav tm="0">
                                          <p:val>
                                            <p:strVal val="0-#ppt_h/2"/>
                                          </p:val>
                                        </p:tav>
                                        <p:tav tm="100000">
                                          <p:val>
                                            <p:strVal val="#ppt_y"/>
                                          </p:val>
                                        </p:tav>
                                      </p:tavLst>
                                    </p:anim>
                                  </p:childTnLst>
                                </p:cTn>
                              </p:par>
                              <p:par>
                                <p:cTn id="1081" presetID="2" presetClass="entr" presetSubtype="1" fill="hold" nodeType="withEffect">
                                  <p:stCondLst>
                                    <p:cond delay="0"/>
                                  </p:stCondLst>
                                  <p:childTnLst>
                                    <p:set>
                                      <p:cBhvr>
                                        <p:cTn id="1082" dur="1" fill="hold">
                                          <p:stCondLst>
                                            <p:cond delay="0"/>
                                          </p:stCondLst>
                                        </p:cTn>
                                        <p:tgtEl>
                                          <p:spTgt spid="270"/>
                                        </p:tgtEl>
                                        <p:attrNameLst>
                                          <p:attrName>style.visibility</p:attrName>
                                        </p:attrNameLst>
                                      </p:cBhvr>
                                      <p:to>
                                        <p:strVal val="visible"/>
                                      </p:to>
                                    </p:set>
                                    <p:anim calcmode="lin" valueType="num">
                                      <p:cBhvr additive="base">
                                        <p:cTn id="1083" dur="400" fill="hold"/>
                                        <p:tgtEl>
                                          <p:spTgt spid="270"/>
                                        </p:tgtEl>
                                        <p:attrNameLst>
                                          <p:attrName>ppt_x</p:attrName>
                                        </p:attrNameLst>
                                      </p:cBhvr>
                                      <p:tavLst>
                                        <p:tav tm="0">
                                          <p:val>
                                            <p:strVal val="#ppt_x"/>
                                          </p:val>
                                        </p:tav>
                                        <p:tav tm="100000">
                                          <p:val>
                                            <p:strVal val="#ppt_x"/>
                                          </p:val>
                                        </p:tav>
                                      </p:tavLst>
                                    </p:anim>
                                    <p:anim calcmode="lin" valueType="num">
                                      <p:cBhvr additive="base">
                                        <p:cTn id="1084" dur="400" fill="hold"/>
                                        <p:tgtEl>
                                          <p:spTgt spid="270"/>
                                        </p:tgtEl>
                                        <p:attrNameLst>
                                          <p:attrName>ppt_y</p:attrName>
                                        </p:attrNameLst>
                                      </p:cBhvr>
                                      <p:tavLst>
                                        <p:tav tm="0">
                                          <p:val>
                                            <p:strVal val="0-#ppt_h/2"/>
                                          </p:val>
                                        </p:tav>
                                        <p:tav tm="100000">
                                          <p:val>
                                            <p:strVal val="#ppt_y"/>
                                          </p:val>
                                        </p:tav>
                                      </p:tavLst>
                                    </p:anim>
                                  </p:childTnLst>
                                </p:cTn>
                              </p:par>
                              <p:par>
                                <p:cTn id="1085" presetID="2" presetClass="entr" presetSubtype="3" fill="hold" nodeType="withEffect">
                                  <p:stCondLst>
                                    <p:cond delay="0"/>
                                  </p:stCondLst>
                                  <p:childTnLst>
                                    <p:set>
                                      <p:cBhvr>
                                        <p:cTn id="1086" dur="1" fill="hold">
                                          <p:stCondLst>
                                            <p:cond delay="0"/>
                                          </p:stCondLst>
                                        </p:cTn>
                                        <p:tgtEl>
                                          <p:spTgt spid="279"/>
                                        </p:tgtEl>
                                        <p:attrNameLst>
                                          <p:attrName>style.visibility</p:attrName>
                                        </p:attrNameLst>
                                      </p:cBhvr>
                                      <p:to>
                                        <p:strVal val="visible"/>
                                      </p:to>
                                    </p:set>
                                    <p:anim calcmode="lin" valueType="num">
                                      <p:cBhvr additive="base">
                                        <p:cTn id="1087" dur="400" fill="hold"/>
                                        <p:tgtEl>
                                          <p:spTgt spid="279"/>
                                        </p:tgtEl>
                                        <p:attrNameLst>
                                          <p:attrName>ppt_x</p:attrName>
                                        </p:attrNameLst>
                                      </p:cBhvr>
                                      <p:tavLst>
                                        <p:tav tm="0">
                                          <p:val>
                                            <p:strVal val="1+#ppt_w/2"/>
                                          </p:val>
                                        </p:tav>
                                        <p:tav tm="100000">
                                          <p:val>
                                            <p:strVal val="#ppt_x"/>
                                          </p:val>
                                        </p:tav>
                                      </p:tavLst>
                                    </p:anim>
                                    <p:anim calcmode="lin" valueType="num">
                                      <p:cBhvr additive="base">
                                        <p:cTn id="1088" dur="400" fill="hold"/>
                                        <p:tgtEl>
                                          <p:spTgt spid="279"/>
                                        </p:tgtEl>
                                        <p:attrNameLst>
                                          <p:attrName>ppt_y</p:attrName>
                                        </p:attrNameLst>
                                      </p:cBhvr>
                                      <p:tavLst>
                                        <p:tav tm="0">
                                          <p:val>
                                            <p:strVal val="0-#ppt_h/2"/>
                                          </p:val>
                                        </p:tav>
                                        <p:tav tm="100000">
                                          <p:val>
                                            <p:strVal val="#ppt_y"/>
                                          </p:val>
                                        </p:tav>
                                      </p:tavLst>
                                    </p:anim>
                                  </p:childTnLst>
                                </p:cTn>
                              </p:par>
                              <p:par>
                                <p:cTn id="1089" presetID="2" presetClass="entr" presetSubtype="3" fill="hold" nodeType="withEffect">
                                  <p:stCondLst>
                                    <p:cond delay="0"/>
                                  </p:stCondLst>
                                  <p:childTnLst>
                                    <p:set>
                                      <p:cBhvr>
                                        <p:cTn id="1090" dur="1" fill="hold">
                                          <p:stCondLst>
                                            <p:cond delay="0"/>
                                          </p:stCondLst>
                                        </p:cTn>
                                        <p:tgtEl>
                                          <p:spTgt spid="290"/>
                                        </p:tgtEl>
                                        <p:attrNameLst>
                                          <p:attrName>style.visibility</p:attrName>
                                        </p:attrNameLst>
                                      </p:cBhvr>
                                      <p:to>
                                        <p:strVal val="visible"/>
                                      </p:to>
                                    </p:set>
                                    <p:anim calcmode="lin" valueType="num">
                                      <p:cBhvr additive="base">
                                        <p:cTn id="1091" dur="400" fill="hold"/>
                                        <p:tgtEl>
                                          <p:spTgt spid="290"/>
                                        </p:tgtEl>
                                        <p:attrNameLst>
                                          <p:attrName>ppt_x</p:attrName>
                                        </p:attrNameLst>
                                      </p:cBhvr>
                                      <p:tavLst>
                                        <p:tav tm="0">
                                          <p:val>
                                            <p:strVal val="1+#ppt_w/2"/>
                                          </p:val>
                                        </p:tav>
                                        <p:tav tm="100000">
                                          <p:val>
                                            <p:strVal val="#ppt_x"/>
                                          </p:val>
                                        </p:tav>
                                      </p:tavLst>
                                    </p:anim>
                                    <p:anim calcmode="lin" valueType="num">
                                      <p:cBhvr additive="base">
                                        <p:cTn id="1092" dur="400" fill="hold"/>
                                        <p:tgtEl>
                                          <p:spTgt spid="290"/>
                                        </p:tgtEl>
                                        <p:attrNameLst>
                                          <p:attrName>ppt_y</p:attrName>
                                        </p:attrNameLst>
                                      </p:cBhvr>
                                      <p:tavLst>
                                        <p:tav tm="0">
                                          <p:val>
                                            <p:strVal val="0-#ppt_h/2"/>
                                          </p:val>
                                        </p:tav>
                                        <p:tav tm="100000">
                                          <p:val>
                                            <p:strVal val="#ppt_y"/>
                                          </p:val>
                                        </p:tav>
                                      </p:tavLst>
                                    </p:anim>
                                  </p:childTnLst>
                                </p:cTn>
                              </p:par>
                              <p:par>
                                <p:cTn id="1093" presetID="2" presetClass="entr" presetSubtype="2" fill="hold" nodeType="withEffect">
                                  <p:stCondLst>
                                    <p:cond delay="0"/>
                                  </p:stCondLst>
                                  <p:childTnLst>
                                    <p:set>
                                      <p:cBhvr>
                                        <p:cTn id="1094" dur="1" fill="hold">
                                          <p:stCondLst>
                                            <p:cond delay="0"/>
                                          </p:stCondLst>
                                        </p:cTn>
                                        <p:tgtEl>
                                          <p:spTgt spid="310"/>
                                        </p:tgtEl>
                                        <p:attrNameLst>
                                          <p:attrName>style.visibility</p:attrName>
                                        </p:attrNameLst>
                                      </p:cBhvr>
                                      <p:to>
                                        <p:strVal val="visible"/>
                                      </p:to>
                                    </p:set>
                                    <p:anim calcmode="lin" valueType="num">
                                      <p:cBhvr additive="base">
                                        <p:cTn id="1095" dur="400" fill="hold"/>
                                        <p:tgtEl>
                                          <p:spTgt spid="310"/>
                                        </p:tgtEl>
                                        <p:attrNameLst>
                                          <p:attrName>ppt_x</p:attrName>
                                        </p:attrNameLst>
                                      </p:cBhvr>
                                      <p:tavLst>
                                        <p:tav tm="0">
                                          <p:val>
                                            <p:strVal val="1+#ppt_w/2"/>
                                          </p:val>
                                        </p:tav>
                                        <p:tav tm="100000">
                                          <p:val>
                                            <p:strVal val="#ppt_x"/>
                                          </p:val>
                                        </p:tav>
                                      </p:tavLst>
                                    </p:anim>
                                    <p:anim calcmode="lin" valueType="num">
                                      <p:cBhvr additive="base">
                                        <p:cTn id="1096" dur="400" fill="hold"/>
                                        <p:tgtEl>
                                          <p:spTgt spid="310"/>
                                        </p:tgtEl>
                                        <p:attrNameLst>
                                          <p:attrName>ppt_y</p:attrName>
                                        </p:attrNameLst>
                                      </p:cBhvr>
                                      <p:tavLst>
                                        <p:tav tm="0">
                                          <p:val>
                                            <p:strVal val="#ppt_y"/>
                                          </p:val>
                                        </p:tav>
                                        <p:tav tm="100000">
                                          <p:val>
                                            <p:strVal val="#ppt_y"/>
                                          </p:val>
                                        </p:tav>
                                      </p:tavLst>
                                    </p:anim>
                                  </p:childTnLst>
                                </p:cTn>
                              </p:par>
                              <p:par>
                                <p:cTn id="1097" presetID="2" presetClass="entr" presetSubtype="2" fill="hold" nodeType="withEffect">
                                  <p:stCondLst>
                                    <p:cond delay="0"/>
                                  </p:stCondLst>
                                  <p:childTnLst>
                                    <p:set>
                                      <p:cBhvr>
                                        <p:cTn id="1098" dur="1" fill="hold">
                                          <p:stCondLst>
                                            <p:cond delay="0"/>
                                          </p:stCondLst>
                                        </p:cTn>
                                        <p:tgtEl>
                                          <p:spTgt spid="293"/>
                                        </p:tgtEl>
                                        <p:attrNameLst>
                                          <p:attrName>style.visibility</p:attrName>
                                        </p:attrNameLst>
                                      </p:cBhvr>
                                      <p:to>
                                        <p:strVal val="visible"/>
                                      </p:to>
                                    </p:set>
                                    <p:anim calcmode="lin" valueType="num">
                                      <p:cBhvr additive="base">
                                        <p:cTn id="1099" dur="400" fill="hold"/>
                                        <p:tgtEl>
                                          <p:spTgt spid="293"/>
                                        </p:tgtEl>
                                        <p:attrNameLst>
                                          <p:attrName>ppt_x</p:attrName>
                                        </p:attrNameLst>
                                      </p:cBhvr>
                                      <p:tavLst>
                                        <p:tav tm="0">
                                          <p:val>
                                            <p:strVal val="1+#ppt_w/2"/>
                                          </p:val>
                                        </p:tav>
                                        <p:tav tm="100000">
                                          <p:val>
                                            <p:strVal val="#ppt_x"/>
                                          </p:val>
                                        </p:tav>
                                      </p:tavLst>
                                    </p:anim>
                                    <p:anim calcmode="lin" valueType="num">
                                      <p:cBhvr additive="base">
                                        <p:cTn id="1100" dur="400" fill="hold"/>
                                        <p:tgtEl>
                                          <p:spTgt spid="293"/>
                                        </p:tgtEl>
                                        <p:attrNameLst>
                                          <p:attrName>ppt_y</p:attrName>
                                        </p:attrNameLst>
                                      </p:cBhvr>
                                      <p:tavLst>
                                        <p:tav tm="0">
                                          <p:val>
                                            <p:strVal val="#ppt_y"/>
                                          </p:val>
                                        </p:tav>
                                        <p:tav tm="100000">
                                          <p:val>
                                            <p:strVal val="#ppt_y"/>
                                          </p:val>
                                        </p:tav>
                                      </p:tavLst>
                                    </p:anim>
                                  </p:childTnLst>
                                </p:cTn>
                              </p:par>
                              <p:par>
                                <p:cTn id="1101" presetID="2" presetClass="entr" presetSubtype="2" fill="hold" nodeType="withEffect">
                                  <p:stCondLst>
                                    <p:cond delay="0"/>
                                  </p:stCondLst>
                                  <p:childTnLst>
                                    <p:set>
                                      <p:cBhvr>
                                        <p:cTn id="1102" dur="1" fill="hold">
                                          <p:stCondLst>
                                            <p:cond delay="0"/>
                                          </p:stCondLst>
                                        </p:cTn>
                                        <p:tgtEl>
                                          <p:spTgt spid="289"/>
                                        </p:tgtEl>
                                        <p:attrNameLst>
                                          <p:attrName>style.visibility</p:attrName>
                                        </p:attrNameLst>
                                      </p:cBhvr>
                                      <p:to>
                                        <p:strVal val="visible"/>
                                      </p:to>
                                    </p:set>
                                    <p:anim calcmode="lin" valueType="num">
                                      <p:cBhvr additive="base">
                                        <p:cTn id="1103" dur="400" fill="hold"/>
                                        <p:tgtEl>
                                          <p:spTgt spid="289"/>
                                        </p:tgtEl>
                                        <p:attrNameLst>
                                          <p:attrName>ppt_x</p:attrName>
                                        </p:attrNameLst>
                                      </p:cBhvr>
                                      <p:tavLst>
                                        <p:tav tm="0">
                                          <p:val>
                                            <p:strVal val="1+#ppt_w/2"/>
                                          </p:val>
                                        </p:tav>
                                        <p:tav tm="100000">
                                          <p:val>
                                            <p:strVal val="#ppt_x"/>
                                          </p:val>
                                        </p:tav>
                                      </p:tavLst>
                                    </p:anim>
                                    <p:anim calcmode="lin" valueType="num">
                                      <p:cBhvr additive="base">
                                        <p:cTn id="1104" dur="400" fill="hold"/>
                                        <p:tgtEl>
                                          <p:spTgt spid="289"/>
                                        </p:tgtEl>
                                        <p:attrNameLst>
                                          <p:attrName>ppt_y</p:attrName>
                                        </p:attrNameLst>
                                      </p:cBhvr>
                                      <p:tavLst>
                                        <p:tav tm="0">
                                          <p:val>
                                            <p:strVal val="#ppt_y"/>
                                          </p:val>
                                        </p:tav>
                                        <p:tav tm="100000">
                                          <p:val>
                                            <p:strVal val="#ppt_y"/>
                                          </p:val>
                                        </p:tav>
                                      </p:tavLst>
                                    </p:anim>
                                  </p:childTnLst>
                                </p:cTn>
                              </p:par>
                              <p:par>
                                <p:cTn id="1105" presetID="2" presetClass="entr" presetSubtype="2" fill="hold" nodeType="withEffect">
                                  <p:stCondLst>
                                    <p:cond delay="0"/>
                                  </p:stCondLst>
                                  <p:childTnLst>
                                    <p:set>
                                      <p:cBhvr>
                                        <p:cTn id="1106" dur="1" fill="hold">
                                          <p:stCondLst>
                                            <p:cond delay="0"/>
                                          </p:stCondLst>
                                        </p:cTn>
                                        <p:tgtEl>
                                          <p:spTgt spid="239"/>
                                        </p:tgtEl>
                                        <p:attrNameLst>
                                          <p:attrName>style.visibility</p:attrName>
                                        </p:attrNameLst>
                                      </p:cBhvr>
                                      <p:to>
                                        <p:strVal val="visible"/>
                                      </p:to>
                                    </p:set>
                                    <p:anim calcmode="lin" valueType="num">
                                      <p:cBhvr additive="base">
                                        <p:cTn id="1107" dur="400" fill="hold"/>
                                        <p:tgtEl>
                                          <p:spTgt spid="239"/>
                                        </p:tgtEl>
                                        <p:attrNameLst>
                                          <p:attrName>ppt_x</p:attrName>
                                        </p:attrNameLst>
                                      </p:cBhvr>
                                      <p:tavLst>
                                        <p:tav tm="0">
                                          <p:val>
                                            <p:strVal val="1+#ppt_w/2"/>
                                          </p:val>
                                        </p:tav>
                                        <p:tav tm="100000">
                                          <p:val>
                                            <p:strVal val="#ppt_x"/>
                                          </p:val>
                                        </p:tav>
                                      </p:tavLst>
                                    </p:anim>
                                    <p:anim calcmode="lin" valueType="num">
                                      <p:cBhvr additive="base">
                                        <p:cTn id="1108" dur="400" fill="hold"/>
                                        <p:tgtEl>
                                          <p:spTgt spid="239"/>
                                        </p:tgtEl>
                                        <p:attrNameLst>
                                          <p:attrName>ppt_y</p:attrName>
                                        </p:attrNameLst>
                                      </p:cBhvr>
                                      <p:tavLst>
                                        <p:tav tm="0">
                                          <p:val>
                                            <p:strVal val="#ppt_y"/>
                                          </p:val>
                                        </p:tav>
                                        <p:tav tm="100000">
                                          <p:val>
                                            <p:strVal val="#ppt_y"/>
                                          </p:val>
                                        </p:tav>
                                      </p:tavLst>
                                    </p:anim>
                                  </p:childTnLst>
                                </p:cTn>
                              </p:par>
                              <p:par>
                                <p:cTn id="1109" presetID="2" presetClass="entr" presetSubtype="8" fill="hold" nodeType="withEffect">
                                  <p:stCondLst>
                                    <p:cond delay="0"/>
                                  </p:stCondLst>
                                  <p:childTnLst>
                                    <p:set>
                                      <p:cBhvr>
                                        <p:cTn id="1110" dur="1" fill="hold">
                                          <p:stCondLst>
                                            <p:cond delay="0"/>
                                          </p:stCondLst>
                                        </p:cTn>
                                        <p:tgtEl>
                                          <p:spTgt spid="255"/>
                                        </p:tgtEl>
                                        <p:attrNameLst>
                                          <p:attrName>style.visibility</p:attrName>
                                        </p:attrNameLst>
                                      </p:cBhvr>
                                      <p:to>
                                        <p:strVal val="visible"/>
                                      </p:to>
                                    </p:set>
                                    <p:anim calcmode="lin" valueType="num">
                                      <p:cBhvr additive="base">
                                        <p:cTn id="1111" dur="400" fill="hold"/>
                                        <p:tgtEl>
                                          <p:spTgt spid="255"/>
                                        </p:tgtEl>
                                        <p:attrNameLst>
                                          <p:attrName>ppt_x</p:attrName>
                                        </p:attrNameLst>
                                      </p:cBhvr>
                                      <p:tavLst>
                                        <p:tav tm="0">
                                          <p:val>
                                            <p:strVal val="0-#ppt_w/2"/>
                                          </p:val>
                                        </p:tav>
                                        <p:tav tm="100000">
                                          <p:val>
                                            <p:strVal val="#ppt_x"/>
                                          </p:val>
                                        </p:tav>
                                      </p:tavLst>
                                    </p:anim>
                                    <p:anim calcmode="lin" valueType="num">
                                      <p:cBhvr additive="base">
                                        <p:cTn id="1112" dur="400" fill="hold"/>
                                        <p:tgtEl>
                                          <p:spTgt spid="255"/>
                                        </p:tgtEl>
                                        <p:attrNameLst>
                                          <p:attrName>ppt_y</p:attrName>
                                        </p:attrNameLst>
                                      </p:cBhvr>
                                      <p:tavLst>
                                        <p:tav tm="0">
                                          <p:val>
                                            <p:strVal val="#ppt_y"/>
                                          </p:val>
                                        </p:tav>
                                        <p:tav tm="100000">
                                          <p:val>
                                            <p:strVal val="#ppt_y"/>
                                          </p:val>
                                        </p:tav>
                                      </p:tavLst>
                                    </p:anim>
                                  </p:childTnLst>
                                </p:cTn>
                              </p:par>
                              <p:par>
                                <p:cTn id="1113" presetID="2" presetClass="entr" presetSubtype="8" fill="hold" nodeType="withEffect">
                                  <p:stCondLst>
                                    <p:cond delay="0"/>
                                  </p:stCondLst>
                                  <p:childTnLst>
                                    <p:set>
                                      <p:cBhvr>
                                        <p:cTn id="1114" dur="1" fill="hold">
                                          <p:stCondLst>
                                            <p:cond delay="0"/>
                                          </p:stCondLst>
                                        </p:cTn>
                                        <p:tgtEl>
                                          <p:spTgt spid="269"/>
                                        </p:tgtEl>
                                        <p:attrNameLst>
                                          <p:attrName>style.visibility</p:attrName>
                                        </p:attrNameLst>
                                      </p:cBhvr>
                                      <p:to>
                                        <p:strVal val="visible"/>
                                      </p:to>
                                    </p:set>
                                    <p:anim calcmode="lin" valueType="num">
                                      <p:cBhvr additive="base">
                                        <p:cTn id="1115" dur="400" fill="hold"/>
                                        <p:tgtEl>
                                          <p:spTgt spid="269"/>
                                        </p:tgtEl>
                                        <p:attrNameLst>
                                          <p:attrName>ppt_x</p:attrName>
                                        </p:attrNameLst>
                                      </p:cBhvr>
                                      <p:tavLst>
                                        <p:tav tm="0">
                                          <p:val>
                                            <p:strVal val="0-#ppt_w/2"/>
                                          </p:val>
                                        </p:tav>
                                        <p:tav tm="100000">
                                          <p:val>
                                            <p:strVal val="#ppt_x"/>
                                          </p:val>
                                        </p:tav>
                                      </p:tavLst>
                                    </p:anim>
                                    <p:anim calcmode="lin" valueType="num">
                                      <p:cBhvr additive="base">
                                        <p:cTn id="1116" dur="400" fill="hold"/>
                                        <p:tgtEl>
                                          <p:spTgt spid="269"/>
                                        </p:tgtEl>
                                        <p:attrNameLst>
                                          <p:attrName>ppt_y</p:attrName>
                                        </p:attrNameLst>
                                      </p:cBhvr>
                                      <p:tavLst>
                                        <p:tav tm="0">
                                          <p:val>
                                            <p:strVal val="#ppt_y"/>
                                          </p:val>
                                        </p:tav>
                                        <p:tav tm="100000">
                                          <p:val>
                                            <p:strVal val="#ppt_y"/>
                                          </p:val>
                                        </p:tav>
                                      </p:tavLst>
                                    </p:anim>
                                  </p:childTnLst>
                                </p:cTn>
                              </p:par>
                              <p:par>
                                <p:cTn id="1117" presetID="2" presetClass="entr" presetSubtype="8" fill="hold" nodeType="withEffect">
                                  <p:stCondLst>
                                    <p:cond delay="0"/>
                                  </p:stCondLst>
                                  <p:childTnLst>
                                    <p:set>
                                      <p:cBhvr>
                                        <p:cTn id="1118" dur="1" fill="hold">
                                          <p:stCondLst>
                                            <p:cond delay="0"/>
                                          </p:stCondLst>
                                        </p:cTn>
                                        <p:tgtEl>
                                          <p:spTgt spid="238"/>
                                        </p:tgtEl>
                                        <p:attrNameLst>
                                          <p:attrName>style.visibility</p:attrName>
                                        </p:attrNameLst>
                                      </p:cBhvr>
                                      <p:to>
                                        <p:strVal val="visible"/>
                                      </p:to>
                                    </p:set>
                                    <p:anim calcmode="lin" valueType="num">
                                      <p:cBhvr additive="base">
                                        <p:cTn id="1119" dur="400" fill="hold"/>
                                        <p:tgtEl>
                                          <p:spTgt spid="238"/>
                                        </p:tgtEl>
                                        <p:attrNameLst>
                                          <p:attrName>ppt_x</p:attrName>
                                        </p:attrNameLst>
                                      </p:cBhvr>
                                      <p:tavLst>
                                        <p:tav tm="0">
                                          <p:val>
                                            <p:strVal val="0-#ppt_w/2"/>
                                          </p:val>
                                        </p:tav>
                                        <p:tav tm="100000">
                                          <p:val>
                                            <p:strVal val="#ppt_x"/>
                                          </p:val>
                                        </p:tav>
                                      </p:tavLst>
                                    </p:anim>
                                    <p:anim calcmode="lin" valueType="num">
                                      <p:cBhvr additive="base">
                                        <p:cTn id="1120" dur="400" fill="hold"/>
                                        <p:tgtEl>
                                          <p:spTgt spid="238"/>
                                        </p:tgtEl>
                                        <p:attrNameLst>
                                          <p:attrName>ppt_y</p:attrName>
                                        </p:attrNameLst>
                                      </p:cBhvr>
                                      <p:tavLst>
                                        <p:tav tm="0">
                                          <p:val>
                                            <p:strVal val="#ppt_y"/>
                                          </p:val>
                                        </p:tav>
                                        <p:tav tm="100000">
                                          <p:val>
                                            <p:strVal val="#ppt_y"/>
                                          </p:val>
                                        </p:tav>
                                      </p:tavLst>
                                    </p:anim>
                                  </p:childTnLst>
                                </p:cTn>
                              </p:par>
                              <p:par>
                                <p:cTn id="1121" presetID="2" presetClass="entr" presetSubtype="12" fill="hold" nodeType="withEffect">
                                  <p:stCondLst>
                                    <p:cond delay="0"/>
                                  </p:stCondLst>
                                  <p:childTnLst>
                                    <p:set>
                                      <p:cBhvr>
                                        <p:cTn id="1122" dur="1" fill="hold">
                                          <p:stCondLst>
                                            <p:cond delay="0"/>
                                          </p:stCondLst>
                                        </p:cTn>
                                        <p:tgtEl>
                                          <p:spTgt spid="277"/>
                                        </p:tgtEl>
                                        <p:attrNameLst>
                                          <p:attrName>style.visibility</p:attrName>
                                        </p:attrNameLst>
                                      </p:cBhvr>
                                      <p:to>
                                        <p:strVal val="visible"/>
                                      </p:to>
                                    </p:set>
                                    <p:anim calcmode="lin" valueType="num">
                                      <p:cBhvr additive="base">
                                        <p:cTn id="1123" dur="400" fill="hold"/>
                                        <p:tgtEl>
                                          <p:spTgt spid="277"/>
                                        </p:tgtEl>
                                        <p:attrNameLst>
                                          <p:attrName>ppt_x</p:attrName>
                                        </p:attrNameLst>
                                      </p:cBhvr>
                                      <p:tavLst>
                                        <p:tav tm="0">
                                          <p:val>
                                            <p:strVal val="0-#ppt_w/2"/>
                                          </p:val>
                                        </p:tav>
                                        <p:tav tm="100000">
                                          <p:val>
                                            <p:strVal val="#ppt_x"/>
                                          </p:val>
                                        </p:tav>
                                      </p:tavLst>
                                    </p:anim>
                                    <p:anim calcmode="lin" valueType="num">
                                      <p:cBhvr additive="base">
                                        <p:cTn id="1124" dur="400" fill="hold"/>
                                        <p:tgtEl>
                                          <p:spTgt spid="277"/>
                                        </p:tgtEl>
                                        <p:attrNameLst>
                                          <p:attrName>ppt_y</p:attrName>
                                        </p:attrNameLst>
                                      </p:cBhvr>
                                      <p:tavLst>
                                        <p:tav tm="0">
                                          <p:val>
                                            <p:strVal val="1+#ppt_h/2"/>
                                          </p:val>
                                        </p:tav>
                                        <p:tav tm="100000">
                                          <p:val>
                                            <p:strVal val="#ppt_y"/>
                                          </p:val>
                                        </p:tav>
                                      </p:tavLst>
                                    </p:anim>
                                  </p:childTnLst>
                                </p:cTn>
                              </p:par>
                              <p:par>
                                <p:cTn id="1125" presetID="2" presetClass="entr" presetSubtype="3" fill="hold" nodeType="withEffect">
                                  <p:stCondLst>
                                    <p:cond delay="0"/>
                                  </p:stCondLst>
                                  <p:childTnLst>
                                    <p:set>
                                      <p:cBhvr>
                                        <p:cTn id="1126" dur="1" fill="hold">
                                          <p:stCondLst>
                                            <p:cond delay="0"/>
                                          </p:stCondLst>
                                        </p:cTn>
                                        <p:tgtEl>
                                          <p:spTgt spid="295"/>
                                        </p:tgtEl>
                                        <p:attrNameLst>
                                          <p:attrName>style.visibility</p:attrName>
                                        </p:attrNameLst>
                                      </p:cBhvr>
                                      <p:to>
                                        <p:strVal val="visible"/>
                                      </p:to>
                                    </p:set>
                                    <p:anim calcmode="lin" valueType="num">
                                      <p:cBhvr additive="base">
                                        <p:cTn id="1127" dur="400" fill="hold"/>
                                        <p:tgtEl>
                                          <p:spTgt spid="295"/>
                                        </p:tgtEl>
                                        <p:attrNameLst>
                                          <p:attrName>ppt_x</p:attrName>
                                        </p:attrNameLst>
                                      </p:cBhvr>
                                      <p:tavLst>
                                        <p:tav tm="0">
                                          <p:val>
                                            <p:strVal val="1+#ppt_w/2"/>
                                          </p:val>
                                        </p:tav>
                                        <p:tav tm="100000">
                                          <p:val>
                                            <p:strVal val="#ppt_x"/>
                                          </p:val>
                                        </p:tav>
                                      </p:tavLst>
                                    </p:anim>
                                    <p:anim calcmode="lin" valueType="num">
                                      <p:cBhvr additive="base">
                                        <p:cTn id="1128" dur="400" fill="hold"/>
                                        <p:tgtEl>
                                          <p:spTgt spid="295"/>
                                        </p:tgtEl>
                                        <p:attrNameLst>
                                          <p:attrName>ppt_y</p:attrName>
                                        </p:attrNameLst>
                                      </p:cBhvr>
                                      <p:tavLst>
                                        <p:tav tm="0">
                                          <p:val>
                                            <p:strVal val="0-#ppt_h/2"/>
                                          </p:val>
                                        </p:tav>
                                        <p:tav tm="100000">
                                          <p:val>
                                            <p:strVal val="#ppt_y"/>
                                          </p:val>
                                        </p:tav>
                                      </p:tavLst>
                                    </p:anim>
                                  </p:childTnLst>
                                </p:cTn>
                              </p:par>
                              <p:par>
                                <p:cTn id="1129" presetID="2" presetClass="entr" presetSubtype="2" fill="hold" nodeType="withEffect">
                                  <p:stCondLst>
                                    <p:cond delay="0"/>
                                  </p:stCondLst>
                                  <p:childTnLst>
                                    <p:set>
                                      <p:cBhvr>
                                        <p:cTn id="1130" dur="1" fill="hold">
                                          <p:stCondLst>
                                            <p:cond delay="0"/>
                                          </p:stCondLst>
                                        </p:cTn>
                                        <p:tgtEl>
                                          <p:spTgt spid="305"/>
                                        </p:tgtEl>
                                        <p:attrNameLst>
                                          <p:attrName>style.visibility</p:attrName>
                                        </p:attrNameLst>
                                      </p:cBhvr>
                                      <p:to>
                                        <p:strVal val="visible"/>
                                      </p:to>
                                    </p:set>
                                    <p:anim calcmode="lin" valueType="num">
                                      <p:cBhvr additive="base">
                                        <p:cTn id="1131" dur="400" fill="hold"/>
                                        <p:tgtEl>
                                          <p:spTgt spid="305"/>
                                        </p:tgtEl>
                                        <p:attrNameLst>
                                          <p:attrName>ppt_x</p:attrName>
                                        </p:attrNameLst>
                                      </p:cBhvr>
                                      <p:tavLst>
                                        <p:tav tm="0">
                                          <p:val>
                                            <p:strVal val="1+#ppt_w/2"/>
                                          </p:val>
                                        </p:tav>
                                        <p:tav tm="100000">
                                          <p:val>
                                            <p:strVal val="#ppt_x"/>
                                          </p:val>
                                        </p:tav>
                                      </p:tavLst>
                                    </p:anim>
                                    <p:anim calcmode="lin" valueType="num">
                                      <p:cBhvr additive="base">
                                        <p:cTn id="1132" dur="400" fill="hold"/>
                                        <p:tgtEl>
                                          <p:spTgt spid="305"/>
                                        </p:tgtEl>
                                        <p:attrNameLst>
                                          <p:attrName>ppt_y</p:attrName>
                                        </p:attrNameLst>
                                      </p:cBhvr>
                                      <p:tavLst>
                                        <p:tav tm="0">
                                          <p:val>
                                            <p:strVal val="#ppt_y"/>
                                          </p:val>
                                        </p:tav>
                                        <p:tav tm="100000">
                                          <p:val>
                                            <p:strVal val="#ppt_y"/>
                                          </p:val>
                                        </p:tav>
                                      </p:tavLst>
                                    </p:anim>
                                  </p:childTnLst>
                                </p:cTn>
                              </p:par>
                              <p:par>
                                <p:cTn id="1133" presetID="2" presetClass="entr" presetSubtype="2" fill="hold" nodeType="withEffect">
                                  <p:stCondLst>
                                    <p:cond delay="0"/>
                                  </p:stCondLst>
                                  <p:childTnLst>
                                    <p:set>
                                      <p:cBhvr>
                                        <p:cTn id="1134" dur="1" fill="hold">
                                          <p:stCondLst>
                                            <p:cond delay="0"/>
                                          </p:stCondLst>
                                        </p:cTn>
                                        <p:tgtEl>
                                          <p:spTgt spid="248"/>
                                        </p:tgtEl>
                                        <p:attrNameLst>
                                          <p:attrName>style.visibility</p:attrName>
                                        </p:attrNameLst>
                                      </p:cBhvr>
                                      <p:to>
                                        <p:strVal val="visible"/>
                                      </p:to>
                                    </p:set>
                                    <p:anim calcmode="lin" valueType="num">
                                      <p:cBhvr additive="base">
                                        <p:cTn id="1135" dur="400" fill="hold"/>
                                        <p:tgtEl>
                                          <p:spTgt spid="248"/>
                                        </p:tgtEl>
                                        <p:attrNameLst>
                                          <p:attrName>ppt_x</p:attrName>
                                        </p:attrNameLst>
                                      </p:cBhvr>
                                      <p:tavLst>
                                        <p:tav tm="0">
                                          <p:val>
                                            <p:strVal val="1+#ppt_w/2"/>
                                          </p:val>
                                        </p:tav>
                                        <p:tav tm="100000">
                                          <p:val>
                                            <p:strVal val="#ppt_x"/>
                                          </p:val>
                                        </p:tav>
                                      </p:tavLst>
                                    </p:anim>
                                    <p:anim calcmode="lin" valueType="num">
                                      <p:cBhvr additive="base">
                                        <p:cTn id="1136" dur="400" fill="hold"/>
                                        <p:tgtEl>
                                          <p:spTgt spid="248"/>
                                        </p:tgtEl>
                                        <p:attrNameLst>
                                          <p:attrName>ppt_y</p:attrName>
                                        </p:attrNameLst>
                                      </p:cBhvr>
                                      <p:tavLst>
                                        <p:tav tm="0">
                                          <p:val>
                                            <p:strVal val="#ppt_y"/>
                                          </p:val>
                                        </p:tav>
                                        <p:tav tm="100000">
                                          <p:val>
                                            <p:strVal val="#ppt_y"/>
                                          </p:val>
                                        </p:tav>
                                      </p:tavLst>
                                    </p:anim>
                                  </p:childTnLst>
                                </p:cTn>
                              </p:par>
                              <p:par>
                                <p:cTn id="1137" presetID="2" presetClass="entr" presetSubtype="2" fill="hold" nodeType="withEffect">
                                  <p:stCondLst>
                                    <p:cond delay="0"/>
                                  </p:stCondLst>
                                  <p:childTnLst>
                                    <p:set>
                                      <p:cBhvr>
                                        <p:cTn id="1138" dur="1" fill="hold">
                                          <p:stCondLst>
                                            <p:cond delay="0"/>
                                          </p:stCondLst>
                                        </p:cTn>
                                        <p:tgtEl>
                                          <p:spTgt spid="250"/>
                                        </p:tgtEl>
                                        <p:attrNameLst>
                                          <p:attrName>style.visibility</p:attrName>
                                        </p:attrNameLst>
                                      </p:cBhvr>
                                      <p:to>
                                        <p:strVal val="visible"/>
                                      </p:to>
                                    </p:set>
                                    <p:anim calcmode="lin" valueType="num">
                                      <p:cBhvr additive="base">
                                        <p:cTn id="1139" dur="400" fill="hold"/>
                                        <p:tgtEl>
                                          <p:spTgt spid="250"/>
                                        </p:tgtEl>
                                        <p:attrNameLst>
                                          <p:attrName>ppt_x</p:attrName>
                                        </p:attrNameLst>
                                      </p:cBhvr>
                                      <p:tavLst>
                                        <p:tav tm="0">
                                          <p:val>
                                            <p:strVal val="1+#ppt_w/2"/>
                                          </p:val>
                                        </p:tav>
                                        <p:tav tm="100000">
                                          <p:val>
                                            <p:strVal val="#ppt_x"/>
                                          </p:val>
                                        </p:tav>
                                      </p:tavLst>
                                    </p:anim>
                                    <p:anim calcmode="lin" valueType="num">
                                      <p:cBhvr additive="base">
                                        <p:cTn id="1140" dur="400" fill="hold"/>
                                        <p:tgtEl>
                                          <p:spTgt spid="250"/>
                                        </p:tgtEl>
                                        <p:attrNameLst>
                                          <p:attrName>ppt_y</p:attrName>
                                        </p:attrNameLst>
                                      </p:cBhvr>
                                      <p:tavLst>
                                        <p:tav tm="0">
                                          <p:val>
                                            <p:strVal val="#ppt_y"/>
                                          </p:val>
                                        </p:tav>
                                        <p:tav tm="100000">
                                          <p:val>
                                            <p:strVal val="#ppt_y"/>
                                          </p:val>
                                        </p:tav>
                                      </p:tavLst>
                                    </p:anim>
                                  </p:childTnLst>
                                </p:cTn>
                              </p:par>
                              <p:par>
                                <p:cTn id="1141" presetID="2" presetClass="entr" presetSubtype="3" fill="hold" nodeType="withEffect">
                                  <p:stCondLst>
                                    <p:cond delay="0"/>
                                  </p:stCondLst>
                                  <p:childTnLst>
                                    <p:set>
                                      <p:cBhvr>
                                        <p:cTn id="1142" dur="1" fill="hold">
                                          <p:stCondLst>
                                            <p:cond delay="0"/>
                                          </p:stCondLst>
                                        </p:cTn>
                                        <p:tgtEl>
                                          <p:spTgt spid="235"/>
                                        </p:tgtEl>
                                        <p:attrNameLst>
                                          <p:attrName>style.visibility</p:attrName>
                                        </p:attrNameLst>
                                      </p:cBhvr>
                                      <p:to>
                                        <p:strVal val="visible"/>
                                      </p:to>
                                    </p:set>
                                    <p:anim calcmode="lin" valueType="num">
                                      <p:cBhvr additive="base">
                                        <p:cTn id="1143" dur="400" fill="hold"/>
                                        <p:tgtEl>
                                          <p:spTgt spid="235"/>
                                        </p:tgtEl>
                                        <p:attrNameLst>
                                          <p:attrName>ppt_x</p:attrName>
                                        </p:attrNameLst>
                                      </p:cBhvr>
                                      <p:tavLst>
                                        <p:tav tm="0">
                                          <p:val>
                                            <p:strVal val="1+#ppt_w/2"/>
                                          </p:val>
                                        </p:tav>
                                        <p:tav tm="100000">
                                          <p:val>
                                            <p:strVal val="#ppt_x"/>
                                          </p:val>
                                        </p:tav>
                                      </p:tavLst>
                                    </p:anim>
                                    <p:anim calcmode="lin" valueType="num">
                                      <p:cBhvr additive="base">
                                        <p:cTn id="1144" dur="400" fill="hold"/>
                                        <p:tgtEl>
                                          <p:spTgt spid="235"/>
                                        </p:tgtEl>
                                        <p:attrNameLst>
                                          <p:attrName>ppt_y</p:attrName>
                                        </p:attrNameLst>
                                      </p:cBhvr>
                                      <p:tavLst>
                                        <p:tav tm="0">
                                          <p:val>
                                            <p:strVal val="0-#ppt_h/2"/>
                                          </p:val>
                                        </p:tav>
                                        <p:tav tm="100000">
                                          <p:val>
                                            <p:strVal val="#ppt_y"/>
                                          </p:val>
                                        </p:tav>
                                      </p:tavLst>
                                    </p:anim>
                                  </p:childTnLst>
                                </p:cTn>
                              </p:par>
                              <p:par>
                                <p:cTn id="1145" presetID="2" presetClass="entr" presetSubtype="8" fill="hold" nodeType="withEffect">
                                  <p:stCondLst>
                                    <p:cond delay="0"/>
                                  </p:stCondLst>
                                  <p:childTnLst>
                                    <p:set>
                                      <p:cBhvr>
                                        <p:cTn id="1146" dur="1" fill="hold">
                                          <p:stCondLst>
                                            <p:cond delay="0"/>
                                          </p:stCondLst>
                                        </p:cTn>
                                        <p:tgtEl>
                                          <p:spTgt spid="233"/>
                                        </p:tgtEl>
                                        <p:attrNameLst>
                                          <p:attrName>style.visibility</p:attrName>
                                        </p:attrNameLst>
                                      </p:cBhvr>
                                      <p:to>
                                        <p:strVal val="visible"/>
                                      </p:to>
                                    </p:set>
                                    <p:anim calcmode="lin" valueType="num">
                                      <p:cBhvr additive="base">
                                        <p:cTn id="1147" dur="400" fill="hold"/>
                                        <p:tgtEl>
                                          <p:spTgt spid="233"/>
                                        </p:tgtEl>
                                        <p:attrNameLst>
                                          <p:attrName>ppt_x</p:attrName>
                                        </p:attrNameLst>
                                      </p:cBhvr>
                                      <p:tavLst>
                                        <p:tav tm="0">
                                          <p:val>
                                            <p:strVal val="0-#ppt_w/2"/>
                                          </p:val>
                                        </p:tav>
                                        <p:tav tm="100000">
                                          <p:val>
                                            <p:strVal val="#ppt_x"/>
                                          </p:val>
                                        </p:tav>
                                      </p:tavLst>
                                    </p:anim>
                                    <p:anim calcmode="lin" valueType="num">
                                      <p:cBhvr additive="base">
                                        <p:cTn id="1148" dur="400" fill="hold"/>
                                        <p:tgtEl>
                                          <p:spTgt spid="233"/>
                                        </p:tgtEl>
                                        <p:attrNameLst>
                                          <p:attrName>ppt_y</p:attrName>
                                        </p:attrNameLst>
                                      </p:cBhvr>
                                      <p:tavLst>
                                        <p:tav tm="0">
                                          <p:val>
                                            <p:strVal val="#ppt_y"/>
                                          </p:val>
                                        </p:tav>
                                        <p:tav tm="100000">
                                          <p:val>
                                            <p:strVal val="#ppt_y"/>
                                          </p:val>
                                        </p:tav>
                                      </p:tavLst>
                                    </p:anim>
                                  </p:childTnLst>
                                </p:cTn>
                              </p:par>
                              <p:par>
                                <p:cTn id="1149" presetID="2" presetClass="entr" presetSubtype="8" fill="hold" nodeType="withEffect">
                                  <p:stCondLst>
                                    <p:cond delay="0"/>
                                  </p:stCondLst>
                                  <p:childTnLst>
                                    <p:set>
                                      <p:cBhvr>
                                        <p:cTn id="1150" dur="1" fill="hold">
                                          <p:stCondLst>
                                            <p:cond delay="0"/>
                                          </p:stCondLst>
                                        </p:cTn>
                                        <p:tgtEl>
                                          <p:spTgt spid="221"/>
                                        </p:tgtEl>
                                        <p:attrNameLst>
                                          <p:attrName>style.visibility</p:attrName>
                                        </p:attrNameLst>
                                      </p:cBhvr>
                                      <p:to>
                                        <p:strVal val="visible"/>
                                      </p:to>
                                    </p:set>
                                    <p:anim calcmode="lin" valueType="num">
                                      <p:cBhvr additive="base">
                                        <p:cTn id="1151" dur="400" fill="hold"/>
                                        <p:tgtEl>
                                          <p:spTgt spid="221"/>
                                        </p:tgtEl>
                                        <p:attrNameLst>
                                          <p:attrName>ppt_x</p:attrName>
                                        </p:attrNameLst>
                                      </p:cBhvr>
                                      <p:tavLst>
                                        <p:tav tm="0">
                                          <p:val>
                                            <p:strVal val="0-#ppt_w/2"/>
                                          </p:val>
                                        </p:tav>
                                        <p:tav tm="100000">
                                          <p:val>
                                            <p:strVal val="#ppt_x"/>
                                          </p:val>
                                        </p:tav>
                                      </p:tavLst>
                                    </p:anim>
                                    <p:anim calcmode="lin" valueType="num">
                                      <p:cBhvr additive="base">
                                        <p:cTn id="1152" dur="400" fill="hold"/>
                                        <p:tgtEl>
                                          <p:spTgt spid="221"/>
                                        </p:tgtEl>
                                        <p:attrNameLst>
                                          <p:attrName>ppt_y</p:attrName>
                                        </p:attrNameLst>
                                      </p:cBhvr>
                                      <p:tavLst>
                                        <p:tav tm="0">
                                          <p:val>
                                            <p:strVal val="#ppt_y"/>
                                          </p:val>
                                        </p:tav>
                                        <p:tav tm="100000">
                                          <p:val>
                                            <p:strVal val="#ppt_y"/>
                                          </p:val>
                                        </p:tav>
                                      </p:tavLst>
                                    </p:anim>
                                  </p:childTnLst>
                                </p:cTn>
                              </p:par>
                              <p:par>
                                <p:cTn id="1153" presetID="2" presetClass="entr" presetSubtype="6" fill="hold" nodeType="withEffect">
                                  <p:stCondLst>
                                    <p:cond delay="0"/>
                                  </p:stCondLst>
                                  <p:childTnLst>
                                    <p:set>
                                      <p:cBhvr>
                                        <p:cTn id="1154" dur="1" fill="hold">
                                          <p:stCondLst>
                                            <p:cond delay="0"/>
                                          </p:stCondLst>
                                        </p:cTn>
                                        <p:tgtEl>
                                          <p:spTgt spid="232"/>
                                        </p:tgtEl>
                                        <p:attrNameLst>
                                          <p:attrName>style.visibility</p:attrName>
                                        </p:attrNameLst>
                                      </p:cBhvr>
                                      <p:to>
                                        <p:strVal val="visible"/>
                                      </p:to>
                                    </p:set>
                                    <p:anim calcmode="lin" valueType="num">
                                      <p:cBhvr additive="base">
                                        <p:cTn id="1155" dur="400" fill="hold"/>
                                        <p:tgtEl>
                                          <p:spTgt spid="232"/>
                                        </p:tgtEl>
                                        <p:attrNameLst>
                                          <p:attrName>ppt_x</p:attrName>
                                        </p:attrNameLst>
                                      </p:cBhvr>
                                      <p:tavLst>
                                        <p:tav tm="0">
                                          <p:val>
                                            <p:strVal val="1+#ppt_w/2"/>
                                          </p:val>
                                        </p:tav>
                                        <p:tav tm="100000">
                                          <p:val>
                                            <p:strVal val="#ppt_x"/>
                                          </p:val>
                                        </p:tav>
                                      </p:tavLst>
                                    </p:anim>
                                    <p:anim calcmode="lin" valueType="num">
                                      <p:cBhvr additive="base">
                                        <p:cTn id="1156" dur="400" fill="hold"/>
                                        <p:tgtEl>
                                          <p:spTgt spid="232"/>
                                        </p:tgtEl>
                                        <p:attrNameLst>
                                          <p:attrName>ppt_y</p:attrName>
                                        </p:attrNameLst>
                                      </p:cBhvr>
                                      <p:tavLst>
                                        <p:tav tm="0">
                                          <p:val>
                                            <p:strVal val="1+#ppt_h/2"/>
                                          </p:val>
                                        </p:tav>
                                        <p:tav tm="100000">
                                          <p:val>
                                            <p:strVal val="#ppt_y"/>
                                          </p:val>
                                        </p:tav>
                                      </p:tavLst>
                                    </p:anim>
                                  </p:childTnLst>
                                </p:cTn>
                              </p:par>
                              <p:par>
                                <p:cTn id="1157" presetID="2" presetClass="entr" presetSubtype="6" fill="hold" nodeType="withEffect">
                                  <p:stCondLst>
                                    <p:cond delay="0"/>
                                  </p:stCondLst>
                                  <p:childTnLst>
                                    <p:set>
                                      <p:cBhvr>
                                        <p:cTn id="1158" dur="1" fill="hold">
                                          <p:stCondLst>
                                            <p:cond delay="0"/>
                                          </p:stCondLst>
                                        </p:cTn>
                                        <p:tgtEl>
                                          <p:spTgt spid="236"/>
                                        </p:tgtEl>
                                        <p:attrNameLst>
                                          <p:attrName>style.visibility</p:attrName>
                                        </p:attrNameLst>
                                      </p:cBhvr>
                                      <p:to>
                                        <p:strVal val="visible"/>
                                      </p:to>
                                    </p:set>
                                    <p:anim calcmode="lin" valueType="num">
                                      <p:cBhvr additive="base">
                                        <p:cTn id="1159" dur="400" fill="hold"/>
                                        <p:tgtEl>
                                          <p:spTgt spid="236"/>
                                        </p:tgtEl>
                                        <p:attrNameLst>
                                          <p:attrName>ppt_x</p:attrName>
                                        </p:attrNameLst>
                                      </p:cBhvr>
                                      <p:tavLst>
                                        <p:tav tm="0">
                                          <p:val>
                                            <p:strVal val="1+#ppt_w/2"/>
                                          </p:val>
                                        </p:tav>
                                        <p:tav tm="100000">
                                          <p:val>
                                            <p:strVal val="#ppt_x"/>
                                          </p:val>
                                        </p:tav>
                                      </p:tavLst>
                                    </p:anim>
                                    <p:anim calcmode="lin" valueType="num">
                                      <p:cBhvr additive="base">
                                        <p:cTn id="1160" dur="400" fill="hold"/>
                                        <p:tgtEl>
                                          <p:spTgt spid="236"/>
                                        </p:tgtEl>
                                        <p:attrNameLst>
                                          <p:attrName>ppt_y</p:attrName>
                                        </p:attrNameLst>
                                      </p:cBhvr>
                                      <p:tavLst>
                                        <p:tav tm="0">
                                          <p:val>
                                            <p:strVal val="1+#ppt_h/2"/>
                                          </p:val>
                                        </p:tav>
                                        <p:tav tm="100000">
                                          <p:val>
                                            <p:strVal val="#ppt_y"/>
                                          </p:val>
                                        </p:tav>
                                      </p:tavLst>
                                    </p:anim>
                                  </p:childTnLst>
                                </p:cTn>
                              </p:par>
                              <p:par>
                                <p:cTn id="1161" presetID="2" presetClass="entr" presetSubtype="6" fill="hold" nodeType="withEffect">
                                  <p:stCondLst>
                                    <p:cond delay="0"/>
                                  </p:stCondLst>
                                  <p:childTnLst>
                                    <p:set>
                                      <p:cBhvr>
                                        <p:cTn id="1162" dur="1" fill="hold">
                                          <p:stCondLst>
                                            <p:cond delay="0"/>
                                          </p:stCondLst>
                                        </p:cTn>
                                        <p:tgtEl>
                                          <p:spTgt spid="261"/>
                                        </p:tgtEl>
                                        <p:attrNameLst>
                                          <p:attrName>style.visibility</p:attrName>
                                        </p:attrNameLst>
                                      </p:cBhvr>
                                      <p:to>
                                        <p:strVal val="visible"/>
                                      </p:to>
                                    </p:set>
                                    <p:anim calcmode="lin" valueType="num">
                                      <p:cBhvr additive="base">
                                        <p:cTn id="1163" dur="400" fill="hold"/>
                                        <p:tgtEl>
                                          <p:spTgt spid="261"/>
                                        </p:tgtEl>
                                        <p:attrNameLst>
                                          <p:attrName>ppt_x</p:attrName>
                                        </p:attrNameLst>
                                      </p:cBhvr>
                                      <p:tavLst>
                                        <p:tav tm="0">
                                          <p:val>
                                            <p:strVal val="1+#ppt_w/2"/>
                                          </p:val>
                                        </p:tav>
                                        <p:tav tm="100000">
                                          <p:val>
                                            <p:strVal val="#ppt_x"/>
                                          </p:val>
                                        </p:tav>
                                      </p:tavLst>
                                    </p:anim>
                                    <p:anim calcmode="lin" valueType="num">
                                      <p:cBhvr additive="base">
                                        <p:cTn id="1164" dur="400" fill="hold"/>
                                        <p:tgtEl>
                                          <p:spTgt spid="261"/>
                                        </p:tgtEl>
                                        <p:attrNameLst>
                                          <p:attrName>ppt_y</p:attrName>
                                        </p:attrNameLst>
                                      </p:cBhvr>
                                      <p:tavLst>
                                        <p:tav tm="0">
                                          <p:val>
                                            <p:strVal val="1+#ppt_h/2"/>
                                          </p:val>
                                        </p:tav>
                                        <p:tav tm="100000">
                                          <p:val>
                                            <p:strVal val="#ppt_y"/>
                                          </p:val>
                                        </p:tav>
                                      </p:tavLst>
                                    </p:anim>
                                  </p:childTnLst>
                                </p:cTn>
                              </p:par>
                              <p:par>
                                <p:cTn id="1165" presetID="2" presetClass="entr" presetSubtype="6" fill="hold" nodeType="withEffect">
                                  <p:stCondLst>
                                    <p:cond delay="0"/>
                                  </p:stCondLst>
                                  <p:childTnLst>
                                    <p:set>
                                      <p:cBhvr>
                                        <p:cTn id="1166" dur="1" fill="hold">
                                          <p:stCondLst>
                                            <p:cond delay="0"/>
                                          </p:stCondLst>
                                        </p:cTn>
                                        <p:tgtEl>
                                          <p:spTgt spid="268"/>
                                        </p:tgtEl>
                                        <p:attrNameLst>
                                          <p:attrName>style.visibility</p:attrName>
                                        </p:attrNameLst>
                                      </p:cBhvr>
                                      <p:to>
                                        <p:strVal val="visible"/>
                                      </p:to>
                                    </p:set>
                                    <p:anim calcmode="lin" valueType="num">
                                      <p:cBhvr additive="base">
                                        <p:cTn id="1167" dur="400" fill="hold"/>
                                        <p:tgtEl>
                                          <p:spTgt spid="268"/>
                                        </p:tgtEl>
                                        <p:attrNameLst>
                                          <p:attrName>ppt_x</p:attrName>
                                        </p:attrNameLst>
                                      </p:cBhvr>
                                      <p:tavLst>
                                        <p:tav tm="0">
                                          <p:val>
                                            <p:strVal val="1+#ppt_w/2"/>
                                          </p:val>
                                        </p:tav>
                                        <p:tav tm="100000">
                                          <p:val>
                                            <p:strVal val="#ppt_x"/>
                                          </p:val>
                                        </p:tav>
                                      </p:tavLst>
                                    </p:anim>
                                    <p:anim calcmode="lin" valueType="num">
                                      <p:cBhvr additive="base">
                                        <p:cTn id="1168" dur="400" fill="hold"/>
                                        <p:tgtEl>
                                          <p:spTgt spid="268"/>
                                        </p:tgtEl>
                                        <p:attrNameLst>
                                          <p:attrName>ppt_y</p:attrName>
                                        </p:attrNameLst>
                                      </p:cBhvr>
                                      <p:tavLst>
                                        <p:tav tm="0">
                                          <p:val>
                                            <p:strVal val="1+#ppt_h/2"/>
                                          </p:val>
                                        </p:tav>
                                        <p:tav tm="100000">
                                          <p:val>
                                            <p:strVal val="#ppt_y"/>
                                          </p:val>
                                        </p:tav>
                                      </p:tavLst>
                                    </p:anim>
                                  </p:childTnLst>
                                </p:cTn>
                              </p:par>
                              <p:par>
                                <p:cTn id="1169" presetID="2" presetClass="entr" presetSubtype="3" fill="hold" nodeType="withEffect">
                                  <p:stCondLst>
                                    <p:cond delay="0"/>
                                  </p:stCondLst>
                                  <p:childTnLst>
                                    <p:set>
                                      <p:cBhvr>
                                        <p:cTn id="1170" dur="1" fill="hold">
                                          <p:stCondLst>
                                            <p:cond delay="0"/>
                                          </p:stCondLst>
                                        </p:cTn>
                                        <p:tgtEl>
                                          <p:spTgt spid="311"/>
                                        </p:tgtEl>
                                        <p:attrNameLst>
                                          <p:attrName>style.visibility</p:attrName>
                                        </p:attrNameLst>
                                      </p:cBhvr>
                                      <p:to>
                                        <p:strVal val="visible"/>
                                      </p:to>
                                    </p:set>
                                    <p:anim calcmode="lin" valueType="num">
                                      <p:cBhvr additive="base">
                                        <p:cTn id="1171" dur="400" fill="hold"/>
                                        <p:tgtEl>
                                          <p:spTgt spid="311"/>
                                        </p:tgtEl>
                                        <p:attrNameLst>
                                          <p:attrName>ppt_x</p:attrName>
                                        </p:attrNameLst>
                                      </p:cBhvr>
                                      <p:tavLst>
                                        <p:tav tm="0">
                                          <p:val>
                                            <p:strVal val="1+#ppt_w/2"/>
                                          </p:val>
                                        </p:tav>
                                        <p:tav tm="100000">
                                          <p:val>
                                            <p:strVal val="#ppt_x"/>
                                          </p:val>
                                        </p:tav>
                                      </p:tavLst>
                                    </p:anim>
                                    <p:anim calcmode="lin" valueType="num">
                                      <p:cBhvr additive="base">
                                        <p:cTn id="1172" dur="400" fill="hold"/>
                                        <p:tgtEl>
                                          <p:spTgt spid="311"/>
                                        </p:tgtEl>
                                        <p:attrNameLst>
                                          <p:attrName>ppt_y</p:attrName>
                                        </p:attrNameLst>
                                      </p:cBhvr>
                                      <p:tavLst>
                                        <p:tav tm="0">
                                          <p:val>
                                            <p:strVal val="0-#ppt_h/2"/>
                                          </p:val>
                                        </p:tav>
                                        <p:tav tm="100000">
                                          <p:val>
                                            <p:strVal val="#ppt_y"/>
                                          </p:val>
                                        </p:tav>
                                      </p:tavLst>
                                    </p:anim>
                                  </p:childTnLst>
                                </p:cTn>
                              </p:par>
                              <p:par>
                                <p:cTn id="1173" presetID="2" presetClass="entr" presetSubtype="3" fill="hold" nodeType="withEffect">
                                  <p:stCondLst>
                                    <p:cond delay="0"/>
                                  </p:stCondLst>
                                  <p:childTnLst>
                                    <p:set>
                                      <p:cBhvr>
                                        <p:cTn id="1174" dur="1" fill="hold">
                                          <p:stCondLst>
                                            <p:cond delay="0"/>
                                          </p:stCondLst>
                                        </p:cTn>
                                        <p:tgtEl>
                                          <p:spTgt spid="307"/>
                                        </p:tgtEl>
                                        <p:attrNameLst>
                                          <p:attrName>style.visibility</p:attrName>
                                        </p:attrNameLst>
                                      </p:cBhvr>
                                      <p:to>
                                        <p:strVal val="visible"/>
                                      </p:to>
                                    </p:set>
                                    <p:anim calcmode="lin" valueType="num">
                                      <p:cBhvr additive="base">
                                        <p:cTn id="1175" dur="400" fill="hold"/>
                                        <p:tgtEl>
                                          <p:spTgt spid="307"/>
                                        </p:tgtEl>
                                        <p:attrNameLst>
                                          <p:attrName>ppt_x</p:attrName>
                                        </p:attrNameLst>
                                      </p:cBhvr>
                                      <p:tavLst>
                                        <p:tav tm="0">
                                          <p:val>
                                            <p:strVal val="1+#ppt_w/2"/>
                                          </p:val>
                                        </p:tav>
                                        <p:tav tm="100000">
                                          <p:val>
                                            <p:strVal val="#ppt_x"/>
                                          </p:val>
                                        </p:tav>
                                      </p:tavLst>
                                    </p:anim>
                                    <p:anim calcmode="lin" valueType="num">
                                      <p:cBhvr additive="base">
                                        <p:cTn id="1176" dur="400" fill="hold"/>
                                        <p:tgtEl>
                                          <p:spTgt spid="307"/>
                                        </p:tgtEl>
                                        <p:attrNameLst>
                                          <p:attrName>ppt_y</p:attrName>
                                        </p:attrNameLst>
                                      </p:cBhvr>
                                      <p:tavLst>
                                        <p:tav tm="0">
                                          <p:val>
                                            <p:strVal val="0-#ppt_h/2"/>
                                          </p:val>
                                        </p:tav>
                                        <p:tav tm="100000">
                                          <p:val>
                                            <p:strVal val="#ppt_y"/>
                                          </p:val>
                                        </p:tav>
                                      </p:tavLst>
                                    </p:anim>
                                  </p:childTnLst>
                                </p:cTn>
                              </p:par>
                            </p:childTnLst>
                          </p:cTn>
                        </p:par>
                        <p:par>
                          <p:cTn id="1177" fill="hold">
                            <p:stCondLst>
                              <p:cond delay="15600"/>
                            </p:stCondLst>
                            <p:childTnLst>
                              <p:par>
                                <p:cTn id="1178" presetID="1" presetClass="entr" presetSubtype="0" fill="hold" nodeType="afterEffect">
                                  <p:stCondLst>
                                    <p:cond delay="0"/>
                                  </p:stCondLst>
                                  <p:childTnLst>
                                    <p:set>
                                      <p:cBhvr>
                                        <p:cTn id="1179" dur="1" fill="hold">
                                          <p:stCondLst>
                                            <p:cond delay="0"/>
                                          </p:stCondLst>
                                        </p:cTn>
                                        <p:tgtEl>
                                          <p:spTgt spid="315"/>
                                        </p:tgtEl>
                                        <p:attrNameLst>
                                          <p:attrName>style.visibility</p:attrName>
                                        </p:attrNameLst>
                                      </p:cBhvr>
                                      <p:to>
                                        <p:strVal val="visible"/>
                                      </p:to>
                                    </p:set>
                                  </p:childTnLst>
                                </p:cTn>
                              </p:par>
                            </p:childTnLst>
                          </p:cTn>
                        </p:par>
                        <p:par>
                          <p:cTn id="1180" fill="hold">
                            <p:stCondLst>
                              <p:cond delay="15600"/>
                            </p:stCondLst>
                            <p:childTnLst>
                              <p:par>
                                <p:cTn id="1181" presetID="9" presetClass="entr" presetSubtype="0" fill="hold" grpId="0" nodeType="afterEffect">
                                  <p:stCondLst>
                                    <p:cond delay="0"/>
                                  </p:stCondLst>
                                  <p:childTnLst>
                                    <p:set>
                                      <p:cBhvr>
                                        <p:cTn id="1182" dur="1" fill="hold">
                                          <p:stCondLst>
                                            <p:cond delay="0"/>
                                          </p:stCondLst>
                                        </p:cTn>
                                        <p:tgtEl>
                                          <p:spTgt spid="333"/>
                                        </p:tgtEl>
                                        <p:attrNameLst>
                                          <p:attrName>style.visibility</p:attrName>
                                        </p:attrNameLst>
                                      </p:cBhvr>
                                      <p:to>
                                        <p:strVal val="visible"/>
                                      </p:to>
                                    </p:set>
                                    <p:animEffect transition="in" filter="dissolve">
                                      <p:cBhvr>
                                        <p:cTn id="1183" dur="500"/>
                                        <p:tgtEl>
                                          <p:spTgt spid="333"/>
                                        </p:tgtEl>
                                      </p:cBhvr>
                                    </p:animEffect>
                                  </p:childTnLst>
                                </p:cTn>
                              </p:par>
                            </p:childTnLst>
                          </p:cTn>
                        </p:par>
                        <p:par>
                          <p:cTn id="1184" fill="hold">
                            <p:stCondLst>
                              <p:cond delay="16100"/>
                            </p:stCondLst>
                            <p:childTnLst>
                              <p:par>
                                <p:cTn id="1185" presetID="1" presetClass="entr" presetSubtype="0" fill="hold" nodeType="afterEffect">
                                  <p:stCondLst>
                                    <p:cond delay="0"/>
                                  </p:stCondLst>
                                  <p:childTnLst>
                                    <p:set>
                                      <p:cBhvr>
                                        <p:cTn id="1186"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P spid="3" grpId="0"/>
      <p:bldP spid="3" grpId="1"/>
      <p:bldP spid="321" grpId="0"/>
      <p:bldP spid="321" grpId="1"/>
      <p:bldP spid="324" grpId="0"/>
      <p:bldP spid="324" grpId="1"/>
      <p:bldP spid="325" grpId="0"/>
      <p:bldP spid="325" grpId="1"/>
      <p:bldP spid="326" grpId="0"/>
      <p:bldP spid="326" grpId="1"/>
      <p:bldP spid="327" grpId="0"/>
      <p:bldP spid="327" grpId="1"/>
      <p:bldP spid="328" grpId="0"/>
      <p:bldP spid="328" grpId="1"/>
      <p:bldP spid="329" grpId="0"/>
      <p:bldP spid="329" grpId="1"/>
      <p:bldP spid="330" grpId="0"/>
      <p:bldP spid="330" grpId="1"/>
      <p:bldP spid="331" grpId="0"/>
      <p:bldP spid="331" grpId="1"/>
      <p:bldP spid="332" grpId="0"/>
      <p:bldP spid="332" grpId="1"/>
      <p:bldP spid="3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524000" y="0"/>
            <a:ext cx="34925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100" name="Rectangle 28"/>
          <p:cNvSpPr>
            <a:spLocks noChangeArrowheads="1"/>
          </p:cNvSpPr>
          <p:nvPr/>
        </p:nvSpPr>
        <p:spPr bwMode="auto">
          <a:xfrm>
            <a:off x="2249488" y="16081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b="1">
                <a:solidFill>
                  <a:srgbClr val="33CC33"/>
                </a:solidFill>
                <a:latin typeface="Arial" pitchFamily="34" charset="0"/>
              </a:rPr>
              <a:t>0</a:t>
            </a:r>
          </a:p>
          <a:p>
            <a:pPr algn="ctr" eaLnBrk="1" hangingPunct="1"/>
            <a:r>
              <a:rPr lang="fr-FR" altLang="en-US" b="1">
                <a:solidFill>
                  <a:srgbClr val="33CC33"/>
                </a:solidFill>
                <a:latin typeface="Arial" pitchFamily="34" charset="0"/>
              </a:rPr>
              <a:t>1</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fr-FR" altLang="en-US">
                <a:solidFill>
                  <a:srgbClr val="33CC33"/>
                </a:solidFill>
                <a:latin typeface="Arial" pitchFamily="34" charset="0"/>
              </a:rPr>
              <a:t>1</a:t>
            </a:r>
          </a:p>
          <a:p>
            <a:pPr algn="ctr" eaLnBrk="1" hangingPunct="1"/>
            <a:r>
              <a:rPr lang="fr-FR" altLang="en-US">
                <a:solidFill>
                  <a:srgbClr val="CCFFCC"/>
                </a:solidFill>
                <a:latin typeface="Arial" pitchFamily="34" charset="0"/>
              </a:rPr>
              <a:t>0</a:t>
            </a:r>
          </a:p>
        </p:txBody>
      </p:sp>
      <p:sp>
        <p:nvSpPr>
          <p:cNvPr id="10" name="Rectangle 28"/>
          <p:cNvSpPr>
            <a:spLocks noChangeArrowheads="1"/>
          </p:cNvSpPr>
          <p:nvPr/>
        </p:nvSpPr>
        <p:spPr bwMode="auto">
          <a:xfrm>
            <a:off x="2401888" y="17605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endParaRPr lang="fr-FR" altLang="en-US">
              <a:solidFill>
                <a:srgbClr val="33CC33"/>
              </a:solidFill>
              <a:latin typeface="Arial" pitchFamily="34" charset="0"/>
            </a:endParaRP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en-US" altLang="en-US">
                <a:solidFill>
                  <a:srgbClr val="CCFFCC"/>
                </a:solidFill>
                <a:latin typeface="Arial" pitchFamily="34" charset="0"/>
              </a:rPr>
              <a:t>1</a:t>
            </a:r>
            <a:endParaRPr lang="fr-FR" altLang="en-US">
              <a:solidFill>
                <a:srgbClr val="CCFFCC"/>
              </a:solidFill>
              <a:latin typeface="Arial" pitchFamily="34" charset="0"/>
            </a:endParaRPr>
          </a:p>
        </p:txBody>
      </p:sp>
      <p:sp>
        <p:nvSpPr>
          <p:cNvPr id="11" name="Rectangle 28"/>
          <p:cNvSpPr>
            <a:spLocks noChangeArrowheads="1"/>
          </p:cNvSpPr>
          <p:nvPr/>
        </p:nvSpPr>
        <p:spPr bwMode="auto">
          <a:xfrm>
            <a:off x="3354388" y="15065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endParaRPr lang="fr-FR" altLang="en-US">
              <a:solidFill>
                <a:srgbClr val="33CC33"/>
              </a:solidFill>
              <a:latin typeface="Arial" pitchFamily="34" charset="0"/>
            </a:endParaRP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fr-FR" altLang="en-US">
                <a:solidFill>
                  <a:srgbClr val="33CC33"/>
                </a:solidFill>
                <a:latin typeface="Arial" pitchFamily="34" charset="0"/>
              </a:rPr>
              <a:t>1</a:t>
            </a:r>
          </a:p>
          <a:p>
            <a:pPr algn="ctr" eaLnBrk="1" hangingPunct="1"/>
            <a:r>
              <a:rPr lang="fr-FR" altLang="en-US">
                <a:solidFill>
                  <a:srgbClr val="CCFFCC"/>
                </a:solidFill>
                <a:latin typeface="Arial" pitchFamily="34" charset="0"/>
              </a:rPr>
              <a:t>0</a:t>
            </a:r>
          </a:p>
        </p:txBody>
      </p:sp>
      <p:sp>
        <p:nvSpPr>
          <p:cNvPr id="12" name="Rectangle 28"/>
          <p:cNvSpPr>
            <a:spLocks noChangeArrowheads="1"/>
          </p:cNvSpPr>
          <p:nvPr/>
        </p:nvSpPr>
        <p:spPr bwMode="auto">
          <a:xfrm>
            <a:off x="3798888" y="12144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en-US" altLang="en-US">
                <a:solidFill>
                  <a:srgbClr val="33CC33"/>
                </a:solidFill>
                <a:latin typeface="Arial" pitchFamily="34" charset="0"/>
              </a:rPr>
              <a:t>0</a:t>
            </a:r>
            <a:endParaRPr lang="fr-FR" altLang="en-US">
              <a:solidFill>
                <a:srgbClr val="33CC33"/>
              </a:solidFill>
              <a:latin typeface="Arial" pitchFamily="34" charset="0"/>
            </a:endParaRPr>
          </a:p>
          <a:p>
            <a:pPr algn="ctr" eaLnBrk="1" hangingPunct="1"/>
            <a:r>
              <a:rPr lang="fr-FR" altLang="en-US">
                <a:solidFill>
                  <a:srgbClr val="CCFFCC"/>
                </a:solidFill>
                <a:latin typeface="Arial" pitchFamily="34" charset="0"/>
              </a:rPr>
              <a:t>0</a:t>
            </a:r>
          </a:p>
        </p:txBody>
      </p:sp>
      <p:sp>
        <p:nvSpPr>
          <p:cNvPr id="13" name="Rectangle 28"/>
          <p:cNvSpPr>
            <a:spLocks noChangeArrowheads="1"/>
          </p:cNvSpPr>
          <p:nvPr/>
        </p:nvSpPr>
        <p:spPr bwMode="auto">
          <a:xfrm>
            <a:off x="3506788" y="16589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endParaRPr lang="fr-FR" altLang="en-US" b="1">
              <a:solidFill>
                <a:srgbClr val="33CC33"/>
              </a:solidFill>
              <a:latin typeface="Arial" pitchFamily="34" charset="0"/>
            </a:endParaRPr>
          </a:p>
          <a:p>
            <a:pPr algn="ctr" eaLnBrk="1" hangingPunct="1"/>
            <a:r>
              <a:rPr lang="fr-FR" altLang="en-US" b="1">
                <a:solidFill>
                  <a:srgbClr val="33CC33"/>
                </a:solidFill>
                <a:latin typeface="Arial" pitchFamily="34" charset="0"/>
              </a:rPr>
              <a:t>1</a:t>
            </a:r>
          </a:p>
          <a:p>
            <a:pPr algn="ctr" eaLnBrk="1" hangingPunct="1"/>
            <a:r>
              <a:rPr lang="fr-FR" altLang="en-US" b="1">
                <a:solidFill>
                  <a:srgbClr val="33CC33"/>
                </a:solidFill>
                <a:latin typeface="Arial" pitchFamily="34" charset="0"/>
              </a:rPr>
              <a:t>1</a:t>
            </a:r>
          </a:p>
          <a:p>
            <a:pPr algn="ctr" eaLnBrk="1" hangingPunct="1"/>
            <a:r>
              <a:rPr lang="fr-FR" altLang="en-US" b="1">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fr-FR" altLang="en-US">
                <a:solidFill>
                  <a:srgbClr val="33CC33"/>
                </a:solidFill>
                <a:latin typeface="Arial" pitchFamily="34" charset="0"/>
              </a:rPr>
              <a:t>1</a:t>
            </a:r>
          </a:p>
          <a:p>
            <a:pPr algn="ctr" eaLnBrk="1" hangingPunct="1"/>
            <a:r>
              <a:rPr lang="en-US" altLang="en-US">
                <a:solidFill>
                  <a:srgbClr val="CCFFCC"/>
                </a:solidFill>
                <a:latin typeface="Arial" pitchFamily="34" charset="0"/>
              </a:rPr>
              <a:t>1</a:t>
            </a:r>
            <a:endParaRPr lang="fr-FR" altLang="en-US">
              <a:solidFill>
                <a:srgbClr val="CCFFCC"/>
              </a:solidFill>
              <a:latin typeface="Arial" pitchFamily="34" charset="0"/>
            </a:endParaRPr>
          </a:p>
        </p:txBody>
      </p:sp>
      <p:sp>
        <p:nvSpPr>
          <p:cNvPr id="14" name="Rectangle 28"/>
          <p:cNvSpPr>
            <a:spLocks noChangeArrowheads="1"/>
          </p:cNvSpPr>
          <p:nvPr/>
        </p:nvSpPr>
        <p:spPr bwMode="auto">
          <a:xfrm>
            <a:off x="2516188" y="7826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15" name="Rectangle 28"/>
          <p:cNvSpPr>
            <a:spLocks noChangeArrowheads="1"/>
          </p:cNvSpPr>
          <p:nvPr/>
        </p:nvSpPr>
        <p:spPr bwMode="auto">
          <a:xfrm>
            <a:off x="3608388" y="9350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16" name="Rectangle 28"/>
          <p:cNvSpPr>
            <a:spLocks noChangeArrowheads="1"/>
          </p:cNvSpPr>
          <p:nvPr/>
        </p:nvSpPr>
        <p:spPr bwMode="auto">
          <a:xfrm>
            <a:off x="2871788" y="8588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17" name="Rectangle 28"/>
          <p:cNvSpPr>
            <a:spLocks noChangeArrowheads="1"/>
          </p:cNvSpPr>
          <p:nvPr/>
        </p:nvSpPr>
        <p:spPr bwMode="auto">
          <a:xfrm>
            <a:off x="2097088" y="698500"/>
            <a:ext cx="36036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18" name="Rectangle 28"/>
          <p:cNvSpPr>
            <a:spLocks noChangeArrowheads="1"/>
          </p:cNvSpPr>
          <p:nvPr/>
        </p:nvSpPr>
        <p:spPr bwMode="auto">
          <a:xfrm>
            <a:off x="3113088" y="8969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b="1">
                <a:solidFill>
                  <a:srgbClr val="33CC33"/>
                </a:solidFill>
                <a:latin typeface="Arial" pitchFamily="34" charset="0"/>
              </a:rPr>
              <a:t>1</a:t>
            </a:r>
          </a:p>
          <a:p>
            <a:pPr algn="ctr" eaLnBrk="1" hangingPunct="1"/>
            <a:endParaRPr lang="fr-FR" altLang="en-US" sz="1200" b="1">
              <a:solidFill>
                <a:srgbClr val="33CC33"/>
              </a:solidFill>
              <a:latin typeface="Arial" pitchFamily="34" charset="0"/>
            </a:endParaRP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19" name="Rectangle 28"/>
          <p:cNvSpPr>
            <a:spLocks noChangeArrowheads="1"/>
          </p:cNvSpPr>
          <p:nvPr/>
        </p:nvSpPr>
        <p:spPr bwMode="auto">
          <a:xfrm>
            <a:off x="1830388" y="9731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21" name="Rectangle 28"/>
          <p:cNvSpPr>
            <a:spLocks noChangeArrowheads="1"/>
          </p:cNvSpPr>
          <p:nvPr/>
        </p:nvSpPr>
        <p:spPr bwMode="auto">
          <a:xfrm>
            <a:off x="1524001" y="1252539"/>
            <a:ext cx="360363"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27" name="Rectangle 28"/>
          <p:cNvSpPr>
            <a:spLocks noChangeArrowheads="1"/>
          </p:cNvSpPr>
          <p:nvPr/>
        </p:nvSpPr>
        <p:spPr bwMode="auto">
          <a:xfrm>
            <a:off x="1957388" y="12017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endParaRPr lang="fr-FR" altLang="en-US" sz="1200" b="1">
              <a:solidFill>
                <a:srgbClr val="33CC33"/>
              </a:solidFill>
              <a:latin typeface="Arial" pitchFamily="34" charset="0"/>
            </a:endParaRP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en-US" altLang="en-US" sz="1200">
                <a:solidFill>
                  <a:srgbClr val="33CC33"/>
                </a:solidFill>
                <a:latin typeface="Arial" pitchFamily="34" charset="0"/>
              </a:rPr>
              <a:t>0</a:t>
            </a:r>
            <a:endParaRPr lang="fr-FR" altLang="en-US" sz="1200">
              <a:solidFill>
                <a:srgbClr val="33CC33"/>
              </a:solidFill>
              <a:latin typeface="Arial" pitchFamily="34" charset="0"/>
            </a:endParaRPr>
          </a:p>
          <a:p>
            <a:pPr algn="ctr" eaLnBrk="1" hangingPunct="1"/>
            <a:r>
              <a:rPr lang="fr-FR" altLang="en-US" sz="1200">
                <a:solidFill>
                  <a:srgbClr val="CCFFCC"/>
                </a:solidFill>
                <a:latin typeface="Arial" pitchFamily="34" charset="0"/>
              </a:rPr>
              <a:t>0</a:t>
            </a:r>
          </a:p>
        </p:txBody>
      </p:sp>
      <p:sp>
        <p:nvSpPr>
          <p:cNvPr id="28" name="Rectangle 28"/>
          <p:cNvSpPr>
            <a:spLocks noChangeArrowheads="1"/>
          </p:cNvSpPr>
          <p:nvPr/>
        </p:nvSpPr>
        <p:spPr bwMode="auto">
          <a:xfrm>
            <a:off x="1754188" y="774700"/>
            <a:ext cx="36036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29" name="Rectangle 28"/>
          <p:cNvSpPr>
            <a:spLocks noChangeArrowheads="1"/>
          </p:cNvSpPr>
          <p:nvPr/>
        </p:nvSpPr>
        <p:spPr bwMode="auto">
          <a:xfrm>
            <a:off x="1600201" y="698500"/>
            <a:ext cx="36036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30" name="Rectangle 28"/>
          <p:cNvSpPr>
            <a:spLocks noChangeArrowheads="1"/>
          </p:cNvSpPr>
          <p:nvPr/>
        </p:nvSpPr>
        <p:spPr bwMode="auto">
          <a:xfrm>
            <a:off x="2757488" y="11001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endParaRPr lang="fr-FR" altLang="en-US" sz="1200" b="1">
              <a:solidFill>
                <a:srgbClr val="33CC33"/>
              </a:solidFill>
              <a:latin typeface="Arial" pitchFamily="34" charset="0"/>
            </a:endParaRP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31" name="Rectangle 28"/>
          <p:cNvSpPr>
            <a:spLocks noChangeArrowheads="1"/>
          </p:cNvSpPr>
          <p:nvPr/>
        </p:nvSpPr>
        <p:spPr bwMode="auto">
          <a:xfrm>
            <a:off x="4598988" y="711200"/>
            <a:ext cx="36036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32" name="Rectangle 28"/>
          <p:cNvSpPr>
            <a:spLocks noChangeArrowheads="1"/>
          </p:cNvSpPr>
          <p:nvPr/>
        </p:nvSpPr>
        <p:spPr bwMode="auto">
          <a:xfrm>
            <a:off x="4471988" y="11509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endParaRPr lang="fr-FR" altLang="en-US" b="1">
              <a:solidFill>
                <a:srgbClr val="33CC33"/>
              </a:solidFill>
              <a:latin typeface="Arial" pitchFamily="34" charset="0"/>
            </a:endParaRPr>
          </a:p>
          <a:p>
            <a:pPr algn="ctr" eaLnBrk="1" hangingPunct="1"/>
            <a:r>
              <a:rPr lang="fr-FR" altLang="en-US" b="1">
                <a:solidFill>
                  <a:srgbClr val="33CC33"/>
                </a:solidFill>
                <a:latin typeface="Arial" pitchFamily="34" charset="0"/>
              </a:rPr>
              <a:t>1</a:t>
            </a:r>
          </a:p>
          <a:p>
            <a:pPr algn="ctr" eaLnBrk="1" hangingPunct="1"/>
            <a:r>
              <a:rPr lang="fr-FR" altLang="en-US" b="1">
                <a:solidFill>
                  <a:srgbClr val="33CC33"/>
                </a:solidFill>
                <a:latin typeface="Arial" pitchFamily="34" charset="0"/>
              </a:rPr>
              <a:t>0</a:t>
            </a:r>
          </a:p>
          <a:p>
            <a:pPr algn="ctr" eaLnBrk="1" hangingPunct="1"/>
            <a:r>
              <a:rPr lang="fr-FR" altLang="en-US" b="1">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en-US" altLang="en-US">
                <a:solidFill>
                  <a:srgbClr val="33CC33"/>
                </a:solidFill>
                <a:latin typeface="Arial" pitchFamily="34" charset="0"/>
              </a:rPr>
              <a:t>0</a:t>
            </a:r>
            <a:endParaRPr lang="fr-FR" altLang="en-US">
              <a:solidFill>
                <a:srgbClr val="33CC33"/>
              </a:solidFill>
              <a:latin typeface="Arial" pitchFamily="34" charset="0"/>
            </a:endParaRPr>
          </a:p>
          <a:p>
            <a:pPr algn="ctr" eaLnBrk="1" hangingPunct="1"/>
            <a:r>
              <a:rPr lang="en-US" altLang="en-US">
                <a:solidFill>
                  <a:srgbClr val="CCFFCC"/>
                </a:solidFill>
                <a:latin typeface="Arial" pitchFamily="34" charset="0"/>
              </a:rPr>
              <a:t>1</a:t>
            </a:r>
            <a:endParaRPr lang="fr-FR" altLang="en-US">
              <a:solidFill>
                <a:srgbClr val="CCFFCC"/>
              </a:solidFill>
              <a:latin typeface="Arial" pitchFamily="34" charset="0"/>
            </a:endParaRPr>
          </a:p>
        </p:txBody>
      </p:sp>
      <p:sp>
        <p:nvSpPr>
          <p:cNvPr id="33" name="Rectangle 28"/>
          <p:cNvSpPr>
            <a:spLocks noChangeArrowheads="1"/>
          </p:cNvSpPr>
          <p:nvPr/>
        </p:nvSpPr>
        <p:spPr bwMode="auto">
          <a:xfrm>
            <a:off x="4256088" y="8715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400" b="1">
                <a:solidFill>
                  <a:srgbClr val="33CC33"/>
                </a:solidFill>
                <a:latin typeface="Arial" pitchFamily="34" charset="0"/>
              </a:rPr>
              <a:t>1</a:t>
            </a:r>
          </a:p>
          <a:p>
            <a:pPr algn="ctr" eaLnBrk="1" hangingPunct="1"/>
            <a:r>
              <a:rPr lang="fr-FR" altLang="en-US" sz="1400" b="1">
                <a:solidFill>
                  <a:srgbClr val="33CC33"/>
                </a:solidFill>
                <a:latin typeface="Arial" pitchFamily="34" charset="0"/>
              </a:rPr>
              <a:t>0</a:t>
            </a:r>
          </a:p>
          <a:p>
            <a:pPr algn="ctr" eaLnBrk="1" hangingPunct="1"/>
            <a:r>
              <a:rPr lang="fr-FR" altLang="en-US" sz="1400" b="1">
                <a:solidFill>
                  <a:srgbClr val="33CC33"/>
                </a:solidFill>
                <a:latin typeface="Arial" pitchFamily="34" charset="0"/>
              </a:rPr>
              <a:t>1</a:t>
            </a:r>
          </a:p>
          <a:p>
            <a:pPr algn="ctr" eaLnBrk="1" hangingPunct="1"/>
            <a:r>
              <a:rPr lang="fr-FR" altLang="en-US" sz="1400">
                <a:solidFill>
                  <a:srgbClr val="33CC33"/>
                </a:solidFill>
                <a:latin typeface="Arial" pitchFamily="34" charset="0"/>
              </a:rPr>
              <a:t>1</a:t>
            </a:r>
          </a:p>
          <a:p>
            <a:pPr algn="ctr" eaLnBrk="1" hangingPunct="1"/>
            <a:r>
              <a:rPr lang="fr-FR" altLang="en-US" sz="1400">
                <a:solidFill>
                  <a:srgbClr val="33CC33"/>
                </a:solidFill>
                <a:latin typeface="Arial" pitchFamily="34" charset="0"/>
              </a:rPr>
              <a:t>0</a:t>
            </a:r>
          </a:p>
          <a:p>
            <a:pPr algn="ctr" eaLnBrk="1" hangingPunct="1"/>
            <a:r>
              <a:rPr lang="fr-FR" altLang="en-US" sz="1400">
                <a:solidFill>
                  <a:srgbClr val="33CC33"/>
                </a:solidFill>
                <a:latin typeface="Arial" pitchFamily="34" charset="0"/>
              </a:rPr>
              <a:t>1</a:t>
            </a:r>
          </a:p>
          <a:p>
            <a:pPr algn="ctr" eaLnBrk="1" hangingPunct="1"/>
            <a:r>
              <a:rPr lang="fr-FR" altLang="en-US" sz="1400">
                <a:solidFill>
                  <a:srgbClr val="33CC33"/>
                </a:solidFill>
                <a:latin typeface="Arial" pitchFamily="34" charset="0"/>
              </a:rPr>
              <a:t>0</a:t>
            </a:r>
          </a:p>
          <a:p>
            <a:pPr algn="ctr" eaLnBrk="1" hangingPunct="1"/>
            <a:r>
              <a:rPr lang="fr-FR" altLang="en-US" sz="1400">
                <a:solidFill>
                  <a:srgbClr val="33CC33"/>
                </a:solidFill>
                <a:latin typeface="Arial" pitchFamily="34" charset="0"/>
              </a:rPr>
              <a:t>0</a:t>
            </a:r>
          </a:p>
          <a:p>
            <a:pPr algn="ctr" eaLnBrk="1" hangingPunct="1"/>
            <a:r>
              <a:rPr lang="fr-FR" altLang="en-US" sz="1400">
                <a:solidFill>
                  <a:srgbClr val="33CC33"/>
                </a:solidFill>
                <a:latin typeface="Arial" pitchFamily="34" charset="0"/>
              </a:rPr>
              <a:t> </a:t>
            </a:r>
          </a:p>
          <a:p>
            <a:pPr algn="ctr" eaLnBrk="1" hangingPunct="1"/>
            <a:r>
              <a:rPr lang="fr-FR" altLang="en-US" sz="1400">
                <a:solidFill>
                  <a:srgbClr val="33CC33"/>
                </a:solidFill>
                <a:latin typeface="Arial" pitchFamily="34" charset="0"/>
              </a:rPr>
              <a:t>1</a:t>
            </a:r>
          </a:p>
          <a:p>
            <a:pPr algn="ctr" eaLnBrk="1" hangingPunct="1"/>
            <a:r>
              <a:rPr lang="fr-FR" altLang="en-US" sz="1400">
                <a:solidFill>
                  <a:srgbClr val="CCFFCC"/>
                </a:solidFill>
                <a:latin typeface="Arial" pitchFamily="34" charset="0"/>
              </a:rPr>
              <a:t>0</a:t>
            </a:r>
          </a:p>
        </p:txBody>
      </p:sp>
      <p:sp>
        <p:nvSpPr>
          <p:cNvPr id="34" name="Rectangle 28"/>
          <p:cNvSpPr>
            <a:spLocks noChangeArrowheads="1"/>
          </p:cNvSpPr>
          <p:nvPr/>
        </p:nvSpPr>
        <p:spPr bwMode="auto">
          <a:xfrm>
            <a:off x="4141788" y="14938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b="1">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35" name="Rectangle 28"/>
          <p:cNvSpPr>
            <a:spLocks noChangeArrowheads="1"/>
          </p:cNvSpPr>
          <p:nvPr/>
        </p:nvSpPr>
        <p:spPr bwMode="auto">
          <a:xfrm>
            <a:off x="4027488" y="698500"/>
            <a:ext cx="36036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pic>
        <p:nvPicPr>
          <p:cNvPr id="40" name="Picture 5"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8726" y="1957388"/>
            <a:ext cx="486727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p:cNvSpPr/>
          <p:nvPr/>
        </p:nvSpPr>
        <p:spPr>
          <a:xfrm>
            <a:off x="4940300" y="5461000"/>
            <a:ext cx="5600700" cy="128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en-US" altLang="en-US" sz="2400" b="1" dirty="0">
                <a:latin typeface="Jura" pitchFamily="2" charset="0"/>
              </a:rPr>
              <a:t>…often struggles to depict the reality</a:t>
            </a:r>
            <a:endParaRPr lang="fr-FR" altLang="en-US" sz="2400" b="1" dirty="0">
              <a:latin typeface="Jura" pitchFamily="2" charset="0"/>
            </a:endParaRPr>
          </a:p>
        </p:txBody>
      </p:sp>
      <p:sp>
        <p:nvSpPr>
          <p:cNvPr id="38" name="Rectangle 28"/>
          <p:cNvSpPr>
            <a:spLocks noChangeArrowheads="1"/>
          </p:cNvSpPr>
          <p:nvPr/>
        </p:nvSpPr>
        <p:spPr bwMode="auto">
          <a:xfrm>
            <a:off x="2401888" y="17605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b="1">
                <a:solidFill>
                  <a:srgbClr val="33CC33"/>
                </a:solidFill>
                <a:latin typeface="Arial" pitchFamily="34" charset="0"/>
              </a:rPr>
              <a:t>0</a:t>
            </a:r>
          </a:p>
          <a:p>
            <a:pPr algn="ctr" eaLnBrk="1" hangingPunct="1"/>
            <a:r>
              <a:rPr lang="fr-FR" altLang="en-US" b="1">
                <a:solidFill>
                  <a:srgbClr val="33CC33"/>
                </a:solidFill>
                <a:latin typeface="Arial" pitchFamily="34" charset="0"/>
              </a:rPr>
              <a:t>1</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fr-FR" altLang="en-US">
                <a:solidFill>
                  <a:srgbClr val="33CC33"/>
                </a:solidFill>
                <a:latin typeface="Arial" pitchFamily="34" charset="0"/>
              </a:rPr>
              <a:t>1</a:t>
            </a:r>
          </a:p>
          <a:p>
            <a:pPr algn="ctr" eaLnBrk="1" hangingPunct="1"/>
            <a:r>
              <a:rPr lang="fr-FR" altLang="en-US">
                <a:solidFill>
                  <a:srgbClr val="CCFFCC"/>
                </a:solidFill>
                <a:latin typeface="Arial" pitchFamily="34" charset="0"/>
              </a:rPr>
              <a:t>0</a:t>
            </a:r>
          </a:p>
        </p:txBody>
      </p:sp>
      <p:sp>
        <p:nvSpPr>
          <p:cNvPr id="39" name="Rectangle 28"/>
          <p:cNvSpPr>
            <a:spLocks noChangeArrowheads="1"/>
          </p:cNvSpPr>
          <p:nvPr/>
        </p:nvSpPr>
        <p:spPr bwMode="auto">
          <a:xfrm>
            <a:off x="2554288" y="19129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endParaRPr lang="fr-FR" altLang="en-US">
              <a:solidFill>
                <a:srgbClr val="33CC33"/>
              </a:solidFill>
              <a:latin typeface="Arial" pitchFamily="34" charset="0"/>
            </a:endParaRP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en-US" altLang="en-US">
                <a:solidFill>
                  <a:srgbClr val="CCFFCC"/>
                </a:solidFill>
                <a:latin typeface="Arial" pitchFamily="34" charset="0"/>
              </a:rPr>
              <a:t>1</a:t>
            </a:r>
            <a:endParaRPr lang="fr-FR" altLang="en-US">
              <a:solidFill>
                <a:srgbClr val="CCFFCC"/>
              </a:solidFill>
              <a:latin typeface="Arial" pitchFamily="34" charset="0"/>
            </a:endParaRPr>
          </a:p>
        </p:txBody>
      </p:sp>
      <p:sp>
        <p:nvSpPr>
          <p:cNvPr id="42" name="Rectangle 28"/>
          <p:cNvSpPr>
            <a:spLocks noChangeArrowheads="1"/>
          </p:cNvSpPr>
          <p:nvPr/>
        </p:nvSpPr>
        <p:spPr bwMode="auto">
          <a:xfrm>
            <a:off x="3506788" y="16589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endParaRPr lang="fr-FR" altLang="en-US">
              <a:solidFill>
                <a:srgbClr val="33CC33"/>
              </a:solidFill>
              <a:latin typeface="Arial" pitchFamily="34" charset="0"/>
            </a:endParaRP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fr-FR" altLang="en-US">
                <a:solidFill>
                  <a:srgbClr val="33CC33"/>
                </a:solidFill>
                <a:latin typeface="Arial" pitchFamily="34" charset="0"/>
              </a:rPr>
              <a:t>1</a:t>
            </a:r>
          </a:p>
          <a:p>
            <a:pPr algn="ctr" eaLnBrk="1" hangingPunct="1"/>
            <a:r>
              <a:rPr lang="fr-FR" altLang="en-US">
                <a:solidFill>
                  <a:srgbClr val="CCFFCC"/>
                </a:solidFill>
                <a:latin typeface="Arial" pitchFamily="34" charset="0"/>
              </a:rPr>
              <a:t>0</a:t>
            </a:r>
          </a:p>
        </p:txBody>
      </p:sp>
      <p:sp>
        <p:nvSpPr>
          <p:cNvPr id="43" name="Rectangle 28"/>
          <p:cNvSpPr>
            <a:spLocks noChangeArrowheads="1"/>
          </p:cNvSpPr>
          <p:nvPr/>
        </p:nvSpPr>
        <p:spPr bwMode="auto">
          <a:xfrm>
            <a:off x="3951288" y="13668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en-US" altLang="en-US">
                <a:solidFill>
                  <a:srgbClr val="33CC33"/>
                </a:solidFill>
                <a:latin typeface="Arial" pitchFamily="34" charset="0"/>
              </a:rPr>
              <a:t>0</a:t>
            </a:r>
            <a:endParaRPr lang="fr-FR" altLang="en-US">
              <a:solidFill>
                <a:srgbClr val="33CC33"/>
              </a:solidFill>
              <a:latin typeface="Arial" pitchFamily="34" charset="0"/>
            </a:endParaRPr>
          </a:p>
          <a:p>
            <a:pPr algn="ctr" eaLnBrk="1" hangingPunct="1"/>
            <a:r>
              <a:rPr lang="fr-FR" altLang="en-US">
                <a:solidFill>
                  <a:srgbClr val="CCFFCC"/>
                </a:solidFill>
                <a:latin typeface="Arial" pitchFamily="34" charset="0"/>
              </a:rPr>
              <a:t>0</a:t>
            </a:r>
          </a:p>
        </p:txBody>
      </p:sp>
      <p:sp>
        <p:nvSpPr>
          <p:cNvPr id="44" name="Rectangle 28"/>
          <p:cNvSpPr>
            <a:spLocks noChangeArrowheads="1"/>
          </p:cNvSpPr>
          <p:nvPr/>
        </p:nvSpPr>
        <p:spPr bwMode="auto">
          <a:xfrm>
            <a:off x="3659188" y="18113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endParaRPr lang="fr-FR" altLang="en-US" b="1">
              <a:solidFill>
                <a:srgbClr val="33CC33"/>
              </a:solidFill>
              <a:latin typeface="Arial" pitchFamily="34" charset="0"/>
            </a:endParaRPr>
          </a:p>
          <a:p>
            <a:pPr algn="ctr" eaLnBrk="1" hangingPunct="1"/>
            <a:r>
              <a:rPr lang="fr-FR" altLang="en-US" b="1">
                <a:solidFill>
                  <a:srgbClr val="33CC33"/>
                </a:solidFill>
                <a:latin typeface="Arial" pitchFamily="34" charset="0"/>
              </a:rPr>
              <a:t>1</a:t>
            </a:r>
          </a:p>
          <a:p>
            <a:pPr algn="ctr" eaLnBrk="1" hangingPunct="1"/>
            <a:r>
              <a:rPr lang="fr-FR" altLang="en-US" b="1">
                <a:solidFill>
                  <a:srgbClr val="33CC33"/>
                </a:solidFill>
                <a:latin typeface="Arial" pitchFamily="34" charset="0"/>
              </a:rPr>
              <a:t>1</a:t>
            </a:r>
          </a:p>
          <a:p>
            <a:pPr algn="ctr" eaLnBrk="1" hangingPunct="1"/>
            <a:r>
              <a:rPr lang="fr-FR" altLang="en-US" b="1">
                <a:solidFill>
                  <a:srgbClr val="33CC33"/>
                </a:solidFill>
                <a:latin typeface="Arial" pitchFamily="34" charset="0"/>
              </a:rPr>
              <a:t>0</a:t>
            </a:r>
          </a:p>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fr-FR" altLang="en-US">
                <a:solidFill>
                  <a:srgbClr val="33CC33"/>
                </a:solidFill>
                <a:latin typeface="Arial" pitchFamily="34" charset="0"/>
              </a:rPr>
              <a:t>1</a:t>
            </a:r>
          </a:p>
          <a:p>
            <a:pPr algn="ctr" eaLnBrk="1" hangingPunct="1"/>
            <a:r>
              <a:rPr lang="en-US" altLang="en-US">
                <a:solidFill>
                  <a:srgbClr val="CCFFCC"/>
                </a:solidFill>
                <a:latin typeface="Arial" pitchFamily="34" charset="0"/>
              </a:rPr>
              <a:t>1</a:t>
            </a:r>
            <a:endParaRPr lang="fr-FR" altLang="en-US">
              <a:solidFill>
                <a:srgbClr val="CCFFCC"/>
              </a:solidFill>
              <a:latin typeface="Arial" pitchFamily="34" charset="0"/>
            </a:endParaRPr>
          </a:p>
        </p:txBody>
      </p:sp>
      <p:sp>
        <p:nvSpPr>
          <p:cNvPr id="45" name="Rectangle 28"/>
          <p:cNvSpPr>
            <a:spLocks noChangeArrowheads="1"/>
          </p:cNvSpPr>
          <p:nvPr/>
        </p:nvSpPr>
        <p:spPr bwMode="auto">
          <a:xfrm>
            <a:off x="3760788" y="10874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46" name="Rectangle 28"/>
          <p:cNvSpPr>
            <a:spLocks noChangeArrowheads="1"/>
          </p:cNvSpPr>
          <p:nvPr/>
        </p:nvSpPr>
        <p:spPr bwMode="auto">
          <a:xfrm>
            <a:off x="3024188" y="10112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47" name="Rectangle 28"/>
          <p:cNvSpPr>
            <a:spLocks noChangeArrowheads="1"/>
          </p:cNvSpPr>
          <p:nvPr/>
        </p:nvSpPr>
        <p:spPr bwMode="auto">
          <a:xfrm>
            <a:off x="3265488" y="10493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b="1">
                <a:solidFill>
                  <a:srgbClr val="33CC33"/>
                </a:solidFill>
                <a:latin typeface="Arial" pitchFamily="34" charset="0"/>
              </a:rPr>
              <a:t>1</a:t>
            </a:r>
          </a:p>
          <a:p>
            <a:pPr algn="ctr" eaLnBrk="1" hangingPunct="1"/>
            <a:endParaRPr lang="fr-FR" altLang="en-US" sz="1200" b="1">
              <a:solidFill>
                <a:srgbClr val="33CC33"/>
              </a:solidFill>
              <a:latin typeface="Arial" pitchFamily="34" charset="0"/>
            </a:endParaRP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48" name="Rectangle 28"/>
          <p:cNvSpPr>
            <a:spLocks noChangeArrowheads="1"/>
          </p:cNvSpPr>
          <p:nvPr/>
        </p:nvSpPr>
        <p:spPr bwMode="auto">
          <a:xfrm>
            <a:off x="1982788" y="11255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49" name="Rectangle 28"/>
          <p:cNvSpPr>
            <a:spLocks noChangeArrowheads="1"/>
          </p:cNvSpPr>
          <p:nvPr/>
        </p:nvSpPr>
        <p:spPr bwMode="auto">
          <a:xfrm>
            <a:off x="1676401" y="1404939"/>
            <a:ext cx="360363"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50" name="Rectangle 28"/>
          <p:cNvSpPr>
            <a:spLocks noChangeArrowheads="1"/>
          </p:cNvSpPr>
          <p:nvPr/>
        </p:nvSpPr>
        <p:spPr bwMode="auto">
          <a:xfrm>
            <a:off x="2109788" y="13541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1</a:t>
            </a:r>
            <a:endParaRPr lang="fr-FR" altLang="en-US" sz="1200" b="1">
              <a:solidFill>
                <a:srgbClr val="33CC33"/>
              </a:solidFill>
              <a:latin typeface="Arial" pitchFamily="34" charset="0"/>
            </a:endParaRP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en-US" altLang="en-US" sz="1200">
                <a:solidFill>
                  <a:srgbClr val="33CC33"/>
                </a:solidFill>
                <a:latin typeface="Arial" pitchFamily="34" charset="0"/>
              </a:rPr>
              <a:t>0</a:t>
            </a:r>
            <a:endParaRPr lang="fr-FR" altLang="en-US" sz="1200">
              <a:solidFill>
                <a:srgbClr val="33CC33"/>
              </a:solidFill>
              <a:latin typeface="Arial" pitchFamily="34" charset="0"/>
            </a:endParaRPr>
          </a:p>
          <a:p>
            <a:pPr algn="ctr" eaLnBrk="1" hangingPunct="1"/>
            <a:r>
              <a:rPr lang="fr-FR" altLang="en-US" sz="1200">
                <a:solidFill>
                  <a:srgbClr val="CCFFCC"/>
                </a:solidFill>
                <a:latin typeface="Arial" pitchFamily="34" charset="0"/>
              </a:rPr>
              <a:t>0</a:t>
            </a:r>
          </a:p>
        </p:txBody>
      </p:sp>
      <p:sp>
        <p:nvSpPr>
          <p:cNvPr id="51" name="Rectangle 28"/>
          <p:cNvSpPr>
            <a:spLocks noChangeArrowheads="1"/>
          </p:cNvSpPr>
          <p:nvPr/>
        </p:nvSpPr>
        <p:spPr bwMode="auto">
          <a:xfrm>
            <a:off x="2909888" y="12525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a:solidFill>
                  <a:srgbClr val="33CC33"/>
                </a:solidFill>
                <a:latin typeface="Arial" pitchFamily="34" charset="0"/>
              </a:rPr>
              <a:t>1</a:t>
            </a:r>
            <a:endParaRPr lang="fr-FR" altLang="en-US" sz="1200" b="1">
              <a:solidFill>
                <a:srgbClr val="33CC33"/>
              </a:solidFill>
              <a:latin typeface="Arial" pitchFamily="34" charset="0"/>
            </a:endParaRP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52" name="Rectangle 28"/>
          <p:cNvSpPr>
            <a:spLocks noChangeArrowheads="1"/>
          </p:cNvSpPr>
          <p:nvPr/>
        </p:nvSpPr>
        <p:spPr bwMode="auto">
          <a:xfrm>
            <a:off x="4624388" y="13033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1</a:t>
            </a:r>
            <a:endParaRPr lang="fr-FR" altLang="en-US" b="1">
              <a:solidFill>
                <a:srgbClr val="33CC33"/>
              </a:solidFill>
              <a:latin typeface="Arial" pitchFamily="34" charset="0"/>
            </a:endParaRPr>
          </a:p>
          <a:p>
            <a:pPr algn="ctr" eaLnBrk="1" hangingPunct="1"/>
            <a:r>
              <a:rPr lang="fr-FR" altLang="en-US" b="1">
                <a:solidFill>
                  <a:srgbClr val="33CC33"/>
                </a:solidFill>
                <a:latin typeface="Arial" pitchFamily="34" charset="0"/>
              </a:rPr>
              <a:t>1</a:t>
            </a:r>
          </a:p>
          <a:p>
            <a:pPr algn="ctr" eaLnBrk="1" hangingPunct="1"/>
            <a:r>
              <a:rPr lang="fr-FR" altLang="en-US" b="1">
                <a:solidFill>
                  <a:srgbClr val="33CC33"/>
                </a:solidFill>
                <a:latin typeface="Arial" pitchFamily="34" charset="0"/>
              </a:rPr>
              <a:t>0</a:t>
            </a:r>
          </a:p>
          <a:p>
            <a:pPr algn="ctr" eaLnBrk="1" hangingPunct="1"/>
            <a:r>
              <a:rPr lang="fr-FR" altLang="en-US" b="1">
                <a:solidFill>
                  <a:srgbClr val="33CC33"/>
                </a:solidFill>
                <a:latin typeface="Arial" pitchFamily="34" charset="0"/>
              </a:rPr>
              <a:t>1</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0</a:t>
            </a:r>
          </a:p>
          <a:p>
            <a:pPr algn="ctr" eaLnBrk="1" hangingPunct="1"/>
            <a:r>
              <a:rPr lang="fr-FR" altLang="en-US">
                <a:solidFill>
                  <a:srgbClr val="33CC33"/>
                </a:solidFill>
                <a:latin typeface="Arial" pitchFamily="34" charset="0"/>
              </a:rPr>
              <a:t> </a:t>
            </a:r>
          </a:p>
          <a:p>
            <a:pPr algn="ctr" eaLnBrk="1" hangingPunct="1"/>
            <a:r>
              <a:rPr lang="en-US" altLang="en-US">
                <a:solidFill>
                  <a:srgbClr val="33CC33"/>
                </a:solidFill>
                <a:latin typeface="Arial" pitchFamily="34" charset="0"/>
              </a:rPr>
              <a:t>0</a:t>
            </a:r>
            <a:endParaRPr lang="fr-FR" altLang="en-US">
              <a:solidFill>
                <a:srgbClr val="33CC33"/>
              </a:solidFill>
              <a:latin typeface="Arial" pitchFamily="34" charset="0"/>
            </a:endParaRPr>
          </a:p>
          <a:p>
            <a:pPr algn="ctr" eaLnBrk="1" hangingPunct="1"/>
            <a:r>
              <a:rPr lang="en-US" altLang="en-US">
                <a:solidFill>
                  <a:srgbClr val="CCFFCC"/>
                </a:solidFill>
                <a:latin typeface="Arial" pitchFamily="34" charset="0"/>
              </a:rPr>
              <a:t>1</a:t>
            </a:r>
            <a:endParaRPr lang="fr-FR" altLang="en-US">
              <a:solidFill>
                <a:srgbClr val="CCFFCC"/>
              </a:solidFill>
              <a:latin typeface="Arial" pitchFamily="34" charset="0"/>
            </a:endParaRPr>
          </a:p>
        </p:txBody>
      </p:sp>
      <p:sp>
        <p:nvSpPr>
          <p:cNvPr id="53" name="Rectangle 28"/>
          <p:cNvSpPr>
            <a:spLocks noChangeArrowheads="1"/>
          </p:cNvSpPr>
          <p:nvPr/>
        </p:nvSpPr>
        <p:spPr bwMode="auto">
          <a:xfrm>
            <a:off x="4408488" y="10239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400" b="1">
                <a:solidFill>
                  <a:srgbClr val="33CC33"/>
                </a:solidFill>
                <a:latin typeface="Arial" pitchFamily="34" charset="0"/>
              </a:rPr>
              <a:t>1</a:t>
            </a:r>
          </a:p>
          <a:p>
            <a:pPr algn="ctr" eaLnBrk="1" hangingPunct="1"/>
            <a:r>
              <a:rPr lang="fr-FR" altLang="en-US" sz="1400" b="1">
                <a:solidFill>
                  <a:srgbClr val="33CC33"/>
                </a:solidFill>
                <a:latin typeface="Arial" pitchFamily="34" charset="0"/>
              </a:rPr>
              <a:t>0</a:t>
            </a:r>
          </a:p>
          <a:p>
            <a:pPr algn="ctr" eaLnBrk="1" hangingPunct="1"/>
            <a:r>
              <a:rPr lang="fr-FR" altLang="en-US" sz="1400" b="1">
                <a:solidFill>
                  <a:srgbClr val="33CC33"/>
                </a:solidFill>
                <a:latin typeface="Arial" pitchFamily="34" charset="0"/>
              </a:rPr>
              <a:t>1</a:t>
            </a:r>
          </a:p>
          <a:p>
            <a:pPr algn="ctr" eaLnBrk="1" hangingPunct="1"/>
            <a:r>
              <a:rPr lang="fr-FR" altLang="en-US" sz="1400">
                <a:solidFill>
                  <a:srgbClr val="33CC33"/>
                </a:solidFill>
                <a:latin typeface="Arial" pitchFamily="34" charset="0"/>
              </a:rPr>
              <a:t>1</a:t>
            </a:r>
          </a:p>
          <a:p>
            <a:pPr algn="ctr" eaLnBrk="1" hangingPunct="1"/>
            <a:r>
              <a:rPr lang="fr-FR" altLang="en-US" sz="1400">
                <a:solidFill>
                  <a:srgbClr val="33CC33"/>
                </a:solidFill>
                <a:latin typeface="Arial" pitchFamily="34" charset="0"/>
              </a:rPr>
              <a:t>0</a:t>
            </a:r>
          </a:p>
          <a:p>
            <a:pPr algn="ctr" eaLnBrk="1" hangingPunct="1"/>
            <a:r>
              <a:rPr lang="fr-FR" altLang="en-US" sz="1400">
                <a:solidFill>
                  <a:srgbClr val="33CC33"/>
                </a:solidFill>
                <a:latin typeface="Arial" pitchFamily="34" charset="0"/>
              </a:rPr>
              <a:t>1</a:t>
            </a:r>
          </a:p>
          <a:p>
            <a:pPr algn="ctr" eaLnBrk="1" hangingPunct="1"/>
            <a:r>
              <a:rPr lang="fr-FR" altLang="en-US" sz="1400">
                <a:solidFill>
                  <a:srgbClr val="33CC33"/>
                </a:solidFill>
                <a:latin typeface="Arial" pitchFamily="34" charset="0"/>
              </a:rPr>
              <a:t>0</a:t>
            </a:r>
          </a:p>
          <a:p>
            <a:pPr algn="ctr" eaLnBrk="1" hangingPunct="1"/>
            <a:r>
              <a:rPr lang="fr-FR" altLang="en-US" sz="1400">
                <a:solidFill>
                  <a:srgbClr val="33CC33"/>
                </a:solidFill>
                <a:latin typeface="Arial" pitchFamily="34" charset="0"/>
              </a:rPr>
              <a:t>0</a:t>
            </a:r>
          </a:p>
          <a:p>
            <a:pPr algn="ctr" eaLnBrk="1" hangingPunct="1"/>
            <a:r>
              <a:rPr lang="fr-FR" altLang="en-US" sz="1400">
                <a:solidFill>
                  <a:srgbClr val="33CC33"/>
                </a:solidFill>
                <a:latin typeface="Arial" pitchFamily="34" charset="0"/>
              </a:rPr>
              <a:t> </a:t>
            </a:r>
          </a:p>
          <a:p>
            <a:pPr algn="ctr" eaLnBrk="1" hangingPunct="1"/>
            <a:r>
              <a:rPr lang="fr-FR" altLang="en-US" sz="1400">
                <a:solidFill>
                  <a:srgbClr val="33CC33"/>
                </a:solidFill>
                <a:latin typeface="Arial" pitchFamily="34" charset="0"/>
              </a:rPr>
              <a:t>1</a:t>
            </a:r>
          </a:p>
          <a:p>
            <a:pPr algn="ctr" eaLnBrk="1" hangingPunct="1"/>
            <a:r>
              <a:rPr lang="fr-FR" altLang="en-US" sz="1400">
                <a:solidFill>
                  <a:srgbClr val="CCFFCC"/>
                </a:solidFill>
                <a:latin typeface="Arial" pitchFamily="34" charset="0"/>
              </a:rPr>
              <a:t>0</a:t>
            </a:r>
          </a:p>
        </p:txBody>
      </p:sp>
      <p:sp>
        <p:nvSpPr>
          <p:cNvPr id="54" name="Rectangle 28"/>
          <p:cNvSpPr>
            <a:spLocks noChangeArrowheads="1"/>
          </p:cNvSpPr>
          <p:nvPr/>
        </p:nvSpPr>
        <p:spPr bwMode="auto">
          <a:xfrm>
            <a:off x="4294188" y="1646239"/>
            <a:ext cx="360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fr-FR" altLang="en-US" sz="1200" b="1">
                <a:solidFill>
                  <a:srgbClr val="33CC33"/>
                </a:solidFill>
                <a:latin typeface="Arial" pitchFamily="34" charset="0"/>
              </a:rPr>
              <a:t>1</a:t>
            </a:r>
          </a:p>
          <a:p>
            <a:pPr algn="ctr" eaLnBrk="1" hangingPunct="1"/>
            <a:r>
              <a:rPr lang="fr-FR" altLang="en-US" sz="1200" b="1">
                <a:solidFill>
                  <a:srgbClr val="33CC33"/>
                </a:solidFill>
                <a:latin typeface="Arial" pitchFamily="34" charset="0"/>
              </a:rPr>
              <a:t>0</a:t>
            </a:r>
          </a:p>
          <a:p>
            <a:pPr algn="ctr" eaLnBrk="1" hangingPunct="1"/>
            <a:r>
              <a:rPr lang="fr-FR" altLang="en-US" sz="1200" b="1">
                <a:solidFill>
                  <a:srgbClr val="33CC33"/>
                </a:solidFill>
                <a:latin typeface="Arial" pitchFamily="34" charset="0"/>
              </a:rPr>
              <a:t>1</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0</a:t>
            </a:r>
          </a:p>
          <a:p>
            <a:pPr algn="ctr" eaLnBrk="1" hangingPunct="1"/>
            <a:r>
              <a:rPr lang="fr-FR" altLang="en-US" sz="1200">
                <a:solidFill>
                  <a:srgbClr val="33CC33"/>
                </a:solidFill>
                <a:latin typeface="Arial" pitchFamily="34" charset="0"/>
              </a:rPr>
              <a:t> </a:t>
            </a:r>
          </a:p>
          <a:p>
            <a:pPr algn="ctr" eaLnBrk="1" hangingPunct="1"/>
            <a:r>
              <a:rPr lang="fr-FR" altLang="en-US" sz="1200">
                <a:solidFill>
                  <a:srgbClr val="33CC33"/>
                </a:solidFill>
                <a:latin typeface="Arial" pitchFamily="34" charset="0"/>
              </a:rPr>
              <a:t>1</a:t>
            </a:r>
          </a:p>
          <a:p>
            <a:pPr algn="ctr" eaLnBrk="1" hangingPunct="1"/>
            <a:r>
              <a:rPr lang="fr-FR" altLang="en-US" sz="1200">
                <a:solidFill>
                  <a:srgbClr val="CCFFCC"/>
                </a:solidFill>
                <a:latin typeface="Arial" pitchFamily="34" charset="0"/>
              </a:rPr>
              <a:t>0</a:t>
            </a:r>
          </a:p>
        </p:txBody>
      </p:sp>
      <p:sp>
        <p:nvSpPr>
          <p:cNvPr id="36" name="Rectangle 35"/>
          <p:cNvSpPr/>
          <p:nvPr/>
        </p:nvSpPr>
        <p:spPr>
          <a:xfrm>
            <a:off x="1524000" y="5372100"/>
            <a:ext cx="34925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rgbClr val="33CC33"/>
                </a:solidFill>
                <a:latin typeface="Jura" pitchFamily="2" charset="0"/>
              </a:rPr>
              <a:t>The researcher …</a:t>
            </a:r>
            <a:endParaRPr lang="fr-FR" sz="2400" b="1" dirty="0">
              <a:solidFill>
                <a:srgbClr val="33CC33"/>
              </a:solidFill>
              <a:latin typeface="Jura" pitchFamily="2" charset="0"/>
            </a:endParaRPr>
          </a:p>
        </p:txBody>
      </p:sp>
      <p:sp>
        <p:nvSpPr>
          <p:cNvPr id="55" name="Rectangle 54">
            <a:extLst>
              <a:ext uri="{FF2B5EF4-FFF2-40B4-BE49-F238E27FC236}">
                <a16:creationId xmlns:a16="http://schemas.microsoft.com/office/drawing/2014/main" id="{67A7E438-A4CD-44BB-B89D-A4FCE23826D6}"/>
              </a:ext>
            </a:extLst>
          </p:cNvPr>
          <p:cNvSpPr/>
          <p:nvPr/>
        </p:nvSpPr>
        <p:spPr>
          <a:xfrm>
            <a:off x="8413" y="120333"/>
            <a:ext cx="1046375" cy="1875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10043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100"/>
                                        </p:tgtEl>
                                        <p:attrNameLst>
                                          <p:attrName>style.visibility</p:attrName>
                                        </p:attrNameLst>
                                      </p:cBhvr>
                                      <p:to>
                                        <p:strVal val="visible"/>
                                      </p:to>
                                    </p:set>
                                  </p:childTnLst>
                                </p:cTn>
                              </p:par>
                              <p:par>
                                <p:cTn id="11" presetID="42" presetClass="path" presetSubtype="0" repeatCount="3000" accel="50000" decel="50000" fill="hold" grpId="0" nodeType="withEffect">
                                  <p:stCondLst>
                                    <p:cond delay="0"/>
                                  </p:stCondLst>
                                  <p:childTnLst>
                                    <p:animMotion origin="layout" path="M 1.66667E-6 -0.49629 L -0.00122 0.93172 " pathEditMode="relative" rAng="0" ptsTypes="AA">
                                      <p:cBhvr>
                                        <p:cTn id="12" dur="8800" fill="hold"/>
                                        <p:tgtEl>
                                          <p:spTgt spid="3100"/>
                                        </p:tgtEl>
                                        <p:attrNameLst>
                                          <p:attrName>ppt_x</p:attrName>
                                          <p:attrName>ppt_y</p:attrName>
                                        </p:attrNameLst>
                                      </p:cBhvr>
                                      <p:rCtr x="-100" y="71400"/>
                                    </p:animMotion>
                                  </p:childTnLst>
                                </p:cTn>
                              </p:par>
                              <p:par>
                                <p:cTn id="13" presetID="1" presetClass="entr" presetSubtype="0" fill="hold" grpId="1" nodeType="withEffect">
                                  <p:stCondLst>
                                    <p:cond delay="800"/>
                                  </p:stCondLst>
                                  <p:childTnLst>
                                    <p:set>
                                      <p:cBhvr>
                                        <p:cTn id="14" dur="1" fill="hold">
                                          <p:stCondLst>
                                            <p:cond delay="0"/>
                                          </p:stCondLst>
                                        </p:cTn>
                                        <p:tgtEl>
                                          <p:spTgt spid="10"/>
                                        </p:tgtEl>
                                        <p:attrNameLst>
                                          <p:attrName>style.visibility</p:attrName>
                                        </p:attrNameLst>
                                      </p:cBhvr>
                                      <p:to>
                                        <p:strVal val="visible"/>
                                      </p:to>
                                    </p:set>
                                  </p:childTnLst>
                                </p:cTn>
                              </p:par>
                              <p:par>
                                <p:cTn id="15" presetID="42" presetClass="path" presetSubtype="0" repeatCount="3000" accel="50000" decel="50000" fill="hold" grpId="0" nodeType="withEffect">
                                  <p:stCondLst>
                                    <p:cond delay="800"/>
                                  </p:stCondLst>
                                  <p:childTnLst>
                                    <p:animMotion origin="layout" path="M 1.66667E-6 -0.49629 L -0.00122 0.93172 " pathEditMode="relative" rAng="0" ptsTypes="AA">
                                      <p:cBhvr>
                                        <p:cTn id="16" dur="7300" fill="hold"/>
                                        <p:tgtEl>
                                          <p:spTgt spid="10"/>
                                        </p:tgtEl>
                                        <p:attrNameLst>
                                          <p:attrName>ppt_x</p:attrName>
                                          <p:attrName>ppt_y</p:attrName>
                                        </p:attrNameLst>
                                      </p:cBhvr>
                                      <p:rCtr x="-100" y="71400"/>
                                    </p:animMotion>
                                  </p:childTnLst>
                                </p:cTn>
                              </p:par>
                              <p:par>
                                <p:cTn id="17" presetID="1" presetClass="entr" presetSubtype="0" fill="hold" grpId="1" nodeType="withEffect">
                                  <p:stCondLst>
                                    <p:cond delay="1400"/>
                                  </p:stCondLst>
                                  <p:childTnLst>
                                    <p:set>
                                      <p:cBhvr>
                                        <p:cTn id="18" dur="1" fill="hold">
                                          <p:stCondLst>
                                            <p:cond delay="0"/>
                                          </p:stCondLst>
                                        </p:cTn>
                                        <p:tgtEl>
                                          <p:spTgt spid="11"/>
                                        </p:tgtEl>
                                        <p:attrNameLst>
                                          <p:attrName>style.visibility</p:attrName>
                                        </p:attrNameLst>
                                      </p:cBhvr>
                                      <p:to>
                                        <p:strVal val="visible"/>
                                      </p:to>
                                    </p:set>
                                  </p:childTnLst>
                                </p:cTn>
                              </p:par>
                              <p:par>
                                <p:cTn id="19" presetID="42" presetClass="path" presetSubtype="0" repeatCount="3000" accel="50000" decel="50000" fill="hold" grpId="0" nodeType="withEffect">
                                  <p:stCondLst>
                                    <p:cond delay="1400"/>
                                  </p:stCondLst>
                                  <p:childTnLst>
                                    <p:animMotion origin="layout" path="M 1.66667E-6 -0.49629 L -0.00122 0.93172 " pathEditMode="relative" rAng="0" ptsTypes="AA">
                                      <p:cBhvr>
                                        <p:cTn id="20" dur="7600" fill="hold"/>
                                        <p:tgtEl>
                                          <p:spTgt spid="11"/>
                                        </p:tgtEl>
                                        <p:attrNameLst>
                                          <p:attrName>ppt_x</p:attrName>
                                          <p:attrName>ppt_y</p:attrName>
                                        </p:attrNameLst>
                                      </p:cBhvr>
                                      <p:rCtr x="-100" y="71400"/>
                                    </p:animMotion>
                                  </p:childTnLst>
                                </p:cTn>
                              </p:par>
                              <p:par>
                                <p:cTn id="21" presetID="1" presetClass="entr" presetSubtype="0" fill="hold" grpId="1" nodeType="withEffect">
                                  <p:stCondLst>
                                    <p:cond delay="2300"/>
                                  </p:stCondLst>
                                  <p:childTnLst>
                                    <p:set>
                                      <p:cBhvr>
                                        <p:cTn id="22" dur="1" fill="hold">
                                          <p:stCondLst>
                                            <p:cond delay="0"/>
                                          </p:stCondLst>
                                        </p:cTn>
                                        <p:tgtEl>
                                          <p:spTgt spid="12"/>
                                        </p:tgtEl>
                                        <p:attrNameLst>
                                          <p:attrName>style.visibility</p:attrName>
                                        </p:attrNameLst>
                                      </p:cBhvr>
                                      <p:to>
                                        <p:strVal val="visible"/>
                                      </p:to>
                                    </p:set>
                                  </p:childTnLst>
                                </p:cTn>
                              </p:par>
                              <p:par>
                                <p:cTn id="23" presetID="42" presetClass="path" presetSubtype="0" accel="50000" decel="50000" fill="hold" grpId="0" nodeType="withEffect">
                                  <p:stCondLst>
                                    <p:cond delay="2300"/>
                                  </p:stCondLst>
                                  <p:childTnLst>
                                    <p:animMotion origin="layout" path="M 1.66667E-6 -0.49629 L -0.00122 0.93172 " pathEditMode="relative" rAng="0" ptsTypes="AA">
                                      <p:cBhvr>
                                        <p:cTn id="24" dur="5000" fill="hold"/>
                                        <p:tgtEl>
                                          <p:spTgt spid="12"/>
                                        </p:tgtEl>
                                        <p:attrNameLst>
                                          <p:attrName>ppt_x</p:attrName>
                                          <p:attrName>ppt_y</p:attrName>
                                        </p:attrNameLst>
                                      </p:cBhvr>
                                      <p:rCtr x="-100" y="71400"/>
                                    </p:animMotion>
                                  </p:childTnLst>
                                </p:cTn>
                              </p:par>
                              <p:par>
                                <p:cTn id="25" presetID="1" presetClass="entr" presetSubtype="0" fill="hold" grpId="1" nodeType="withEffect">
                                  <p:stCondLst>
                                    <p:cond delay="3000"/>
                                  </p:stCondLst>
                                  <p:childTnLst>
                                    <p:set>
                                      <p:cBhvr>
                                        <p:cTn id="26" dur="1" fill="hold">
                                          <p:stCondLst>
                                            <p:cond delay="0"/>
                                          </p:stCondLst>
                                        </p:cTn>
                                        <p:tgtEl>
                                          <p:spTgt spid="13"/>
                                        </p:tgtEl>
                                        <p:attrNameLst>
                                          <p:attrName>style.visibility</p:attrName>
                                        </p:attrNameLst>
                                      </p:cBhvr>
                                      <p:to>
                                        <p:strVal val="visible"/>
                                      </p:to>
                                    </p:set>
                                  </p:childTnLst>
                                </p:cTn>
                              </p:par>
                              <p:par>
                                <p:cTn id="27" presetID="42" presetClass="path" presetSubtype="0" repeatCount="3000" accel="50000" decel="50000" fill="hold" grpId="0" nodeType="withEffect">
                                  <p:stCondLst>
                                    <p:cond delay="3000"/>
                                  </p:stCondLst>
                                  <p:childTnLst>
                                    <p:animMotion origin="layout" path="M 1.66667E-6 -0.49629 L -0.00122 0.93172 " pathEditMode="relative" rAng="0" ptsTypes="AA">
                                      <p:cBhvr>
                                        <p:cTn id="28" dur="7600" fill="hold"/>
                                        <p:tgtEl>
                                          <p:spTgt spid="13"/>
                                        </p:tgtEl>
                                        <p:attrNameLst>
                                          <p:attrName>ppt_x</p:attrName>
                                          <p:attrName>ppt_y</p:attrName>
                                        </p:attrNameLst>
                                      </p:cBhvr>
                                      <p:rCtr x="-100" y="71400"/>
                                    </p:animMotion>
                                  </p:childTnLst>
                                </p:cTn>
                              </p:par>
                              <p:par>
                                <p:cTn id="29" presetID="1" presetClass="entr" presetSubtype="0" fill="hold" grpId="1" nodeType="withEffect">
                                  <p:stCondLst>
                                    <p:cond delay="550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550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5500"/>
                                  </p:stCondLst>
                                  <p:childTnLst>
                                    <p:set>
                                      <p:cBhvr>
                                        <p:cTn id="34" dur="1" fill="hold">
                                          <p:stCondLst>
                                            <p:cond delay="0"/>
                                          </p:stCondLst>
                                        </p:cTn>
                                        <p:tgtEl>
                                          <p:spTgt spid="40"/>
                                        </p:tgtEl>
                                        <p:attrNameLst>
                                          <p:attrName>style.visibility</p:attrName>
                                        </p:attrNameLst>
                                      </p:cBhvr>
                                      <p:to>
                                        <p:strVal val="visible"/>
                                      </p:to>
                                    </p:set>
                                  </p:childTnLst>
                                </p:cTn>
                              </p:par>
                              <p:par>
                                <p:cTn id="35" presetID="42" presetClass="path" presetSubtype="0" repeatCount="3000" accel="50000" decel="50000" fill="hold" grpId="0" nodeType="withEffect">
                                  <p:stCondLst>
                                    <p:cond delay="3200"/>
                                  </p:stCondLst>
                                  <p:childTnLst>
                                    <p:animMotion origin="layout" path="M 1.66667E-6 -0.49629 L -0.00122 0.93172 " pathEditMode="relative" rAng="0" ptsTypes="AA">
                                      <p:cBhvr>
                                        <p:cTn id="36" dur="7600" fill="hold"/>
                                        <p:tgtEl>
                                          <p:spTgt spid="14"/>
                                        </p:tgtEl>
                                        <p:attrNameLst>
                                          <p:attrName>ppt_x</p:attrName>
                                          <p:attrName>ppt_y</p:attrName>
                                        </p:attrNameLst>
                                      </p:cBhvr>
                                      <p:rCtr x="-100" y="71400"/>
                                    </p:animMotion>
                                  </p:childTnLst>
                                </p:cTn>
                              </p:par>
                              <p:par>
                                <p:cTn id="37" presetID="1" presetClass="entr" presetSubtype="0" fill="hold" grpId="1" nodeType="withEffect">
                                  <p:stCondLst>
                                    <p:cond delay="3300"/>
                                  </p:stCondLst>
                                  <p:childTnLst>
                                    <p:set>
                                      <p:cBhvr>
                                        <p:cTn id="38" dur="1" fill="hold">
                                          <p:stCondLst>
                                            <p:cond delay="0"/>
                                          </p:stCondLst>
                                        </p:cTn>
                                        <p:tgtEl>
                                          <p:spTgt spid="15"/>
                                        </p:tgtEl>
                                        <p:attrNameLst>
                                          <p:attrName>style.visibility</p:attrName>
                                        </p:attrNameLst>
                                      </p:cBhvr>
                                      <p:to>
                                        <p:strVal val="visible"/>
                                      </p:to>
                                    </p:set>
                                  </p:childTnLst>
                                </p:cTn>
                              </p:par>
                              <p:par>
                                <p:cTn id="39" presetID="42" presetClass="path" presetSubtype="0" repeatCount="3000" accel="50000" decel="50000" fill="hold" grpId="0" nodeType="withEffect">
                                  <p:stCondLst>
                                    <p:cond delay="3200"/>
                                  </p:stCondLst>
                                  <p:childTnLst>
                                    <p:animMotion origin="layout" path="M 1.66667E-6 -0.49629 L -0.00122 0.93172 " pathEditMode="relative" rAng="0" ptsTypes="AA">
                                      <p:cBhvr>
                                        <p:cTn id="40" dur="8700" fill="hold"/>
                                        <p:tgtEl>
                                          <p:spTgt spid="15"/>
                                        </p:tgtEl>
                                        <p:attrNameLst>
                                          <p:attrName>ppt_x</p:attrName>
                                          <p:attrName>ppt_y</p:attrName>
                                        </p:attrNameLst>
                                      </p:cBhvr>
                                      <p:rCtr x="-100" y="71400"/>
                                    </p:animMotion>
                                  </p:childTnLst>
                                </p:cTn>
                              </p:par>
                              <p:par>
                                <p:cTn id="41" presetID="1" presetClass="entr" presetSubtype="0" fill="hold" grpId="1" nodeType="withEffect">
                                  <p:stCondLst>
                                    <p:cond delay="4600"/>
                                  </p:stCondLst>
                                  <p:childTnLst>
                                    <p:set>
                                      <p:cBhvr>
                                        <p:cTn id="42" dur="1" fill="hold">
                                          <p:stCondLst>
                                            <p:cond delay="0"/>
                                          </p:stCondLst>
                                        </p:cTn>
                                        <p:tgtEl>
                                          <p:spTgt spid="16"/>
                                        </p:tgtEl>
                                        <p:attrNameLst>
                                          <p:attrName>style.visibility</p:attrName>
                                        </p:attrNameLst>
                                      </p:cBhvr>
                                      <p:to>
                                        <p:strVal val="visible"/>
                                      </p:to>
                                    </p:set>
                                  </p:childTnLst>
                                </p:cTn>
                              </p:par>
                              <p:par>
                                <p:cTn id="43" presetID="42" presetClass="path" presetSubtype="0" repeatCount="3000" accel="50000" decel="50000" fill="hold" grpId="0" nodeType="withEffect">
                                  <p:stCondLst>
                                    <p:cond delay="4600"/>
                                  </p:stCondLst>
                                  <p:childTnLst>
                                    <p:animMotion origin="layout" path="M 1.66667E-6 -0.49629 L -0.00122 0.93172 " pathEditMode="relative" rAng="0" ptsTypes="AA">
                                      <p:cBhvr>
                                        <p:cTn id="44" dur="7600" fill="hold"/>
                                        <p:tgtEl>
                                          <p:spTgt spid="16"/>
                                        </p:tgtEl>
                                        <p:attrNameLst>
                                          <p:attrName>ppt_x</p:attrName>
                                          <p:attrName>ppt_y</p:attrName>
                                        </p:attrNameLst>
                                      </p:cBhvr>
                                      <p:rCtr x="-100" y="71400"/>
                                    </p:animMotion>
                                  </p:childTnLst>
                                </p:cTn>
                              </p:par>
                              <p:par>
                                <p:cTn id="45" presetID="1" presetClass="entr" presetSubtype="0" fill="hold" grpId="1" nodeType="withEffect">
                                  <p:stCondLst>
                                    <p:cond delay="2700"/>
                                  </p:stCondLst>
                                  <p:childTnLst>
                                    <p:set>
                                      <p:cBhvr>
                                        <p:cTn id="46" dur="1" fill="hold">
                                          <p:stCondLst>
                                            <p:cond delay="0"/>
                                          </p:stCondLst>
                                        </p:cTn>
                                        <p:tgtEl>
                                          <p:spTgt spid="17"/>
                                        </p:tgtEl>
                                        <p:attrNameLst>
                                          <p:attrName>style.visibility</p:attrName>
                                        </p:attrNameLst>
                                      </p:cBhvr>
                                      <p:to>
                                        <p:strVal val="visible"/>
                                      </p:to>
                                    </p:set>
                                  </p:childTnLst>
                                </p:cTn>
                              </p:par>
                              <p:par>
                                <p:cTn id="47" presetID="42" presetClass="path" presetSubtype="0" repeatCount="3000" accel="50000" decel="50000" fill="hold" grpId="0" nodeType="withEffect">
                                  <p:stCondLst>
                                    <p:cond delay="2700"/>
                                  </p:stCondLst>
                                  <p:childTnLst>
                                    <p:animMotion origin="layout" path="M 1.66667E-6 -0.49629 L -0.00122 0.93172 " pathEditMode="relative" rAng="0" ptsTypes="AA">
                                      <p:cBhvr>
                                        <p:cTn id="48" dur="13500" fill="hold"/>
                                        <p:tgtEl>
                                          <p:spTgt spid="17"/>
                                        </p:tgtEl>
                                        <p:attrNameLst>
                                          <p:attrName>ppt_x</p:attrName>
                                          <p:attrName>ppt_y</p:attrName>
                                        </p:attrNameLst>
                                      </p:cBhvr>
                                      <p:rCtr x="-100" y="71400"/>
                                    </p:animMotion>
                                  </p:childTnLst>
                                </p:cTn>
                              </p:par>
                              <p:par>
                                <p:cTn id="49" presetID="1" presetClass="entr" presetSubtype="0" fill="hold" grpId="1" nodeType="withEffect">
                                  <p:stCondLst>
                                    <p:cond delay="3600"/>
                                  </p:stCondLst>
                                  <p:childTnLst>
                                    <p:set>
                                      <p:cBhvr>
                                        <p:cTn id="50" dur="1" fill="hold">
                                          <p:stCondLst>
                                            <p:cond delay="0"/>
                                          </p:stCondLst>
                                        </p:cTn>
                                        <p:tgtEl>
                                          <p:spTgt spid="18"/>
                                        </p:tgtEl>
                                        <p:attrNameLst>
                                          <p:attrName>style.visibility</p:attrName>
                                        </p:attrNameLst>
                                      </p:cBhvr>
                                      <p:to>
                                        <p:strVal val="visible"/>
                                      </p:to>
                                    </p:set>
                                  </p:childTnLst>
                                </p:cTn>
                              </p:par>
                              <p:par>
                                <p:cTn id="51" presetID="42" presetClass="path" presetSubtype="0" repeatCount="3000" accel="50000" decel="50000" fill="hold" grpId="0" nodeType="withEffect">
                                  <p:stCondLst>
                                    <p:cond delay="3600"/>
                                  </p:stCondLst>
                                  <p:childTnLst>
                                    <p:animMotion origin="layout" path="M 1.66667E-6 -0.49629 L -0.00122 0.93172 " pathEditMode="relative" rAng="0" ptsTypes="AA">
                                      <p:cBhvr>
                                        <p:cTn id="52" dur="7600" fill="hold"/>
                                        <p:tgtEl>
                                          <p:spTgt spid="18"/>
                                        </p:tgtEl>
                                        <p:attrNameLst>
                                          <p:attrName>ppt_x</p:attrName>
                                          <p:attrName>ppt_y</p:attrName>
                                        </p:attrNameLst>
                                      </p:cBhvr>
                                      <p:rCtr x="-100" y="71400"/>
                                    </p:animMotion>
                                  </p:childTnLst>
                                </p:cTn>
                              </p:par>
                              <p:par>
                                <p:cTn id="53" presetID="1" presetClass="entr" presetSubtype="0" fill="hold" grpId="1" nodeType="withEffect">
                                  <p:stCondLst>
                                    <p:cond delay="6300"/>
                                  </p:stCondLst>
                                  <p:childTnLst>
                                    <p:set>
                                      <p:cBhvr>
                                        <p:cTn id="54" dur="1" fill="hold">
                                          <p:stCondLst>
                                            <p:cond delay="0"/>
                                          </p:stCondLst>
                                        </p:cTn>
                                        <p:tgtEl>
                                          <p:spTgt spid="19"/>
                                        </p:tgtEl>
                                        <p:attrNameLst>
                                          <p:attrName>style.visibility</p:attrName>
                                        </p:attrNameLst>
                                      </p:cBhvr>
                                      <p:to>
                                        <p:strVal val="visible"/>
                                      </p:to>
                                    </p:set>
                                  </p:childTnLst>
                                </p:cTn>
                              </p:par>
                              <p:par>
                                <p:cTn id="55" presetID="42" presetClass="path" presetSubtype="0" repeatCount="3000" accel="50000" decel="50000" fill="hold" grpId="0" nodeType="withEffect">
                                  <p:stCondLst>
                                    <p:cond delay="6300"/>
                                  </p:stCondLst>
                                  <p:childTnLst>
                                    <p:animMotion origin="layout" path="M 1.66667E-6 -0.49629 L -0.00122 0.93172 " pathEditMode="relative" rAng="0" ptsTypes="AA">
                                      <p:cBhvr>
                                        <p:cTn id="56" dur="7600" fill="hold"/>
                                        <p:tgtEl>
                                          <p:spTgt spid="19"/>
                                        </p:tgtEl>
                                        <p:attrNameLst>
                                          <p:attrName>ppt_x</p:attrName>
                                          <p:attrName>ppt_y</p:attrName>
                                        </p:attrNameLst>
                                      </p:cBhvr>
                                      <p:rCtr x="-100" y="71400"/>
                                    </p:animMotion>
                                  </p:childTnLst>
                                </p:cTn>
                              </p:par>
                              <p:par>
                                <p:cTn id="57" presetID="1" presetClass="entr" presetSubtype="0" fill="hold" grpId="1" nodeType="withEffect">
                                  <p:stCondLst>
                                    <p:cond delay="4600"/>
                                  </p:stCondLst>
                                  <p:childTnLst>
                                    <p:set>
                                      <p:cBhvr>
                                        <p:cTn id="58" dur="1" fill="hold">
                                          <p:stCondLst>
                                            <p:cond delay="0"/>
                                          </p:stCondLst>
                                        </p:cTn>
                                        <p:tgtEl>
                                          <p:spTgt spid="21"/>
                                        </p:tgtEl>
                                        <p:attrNameLst>
                                          <p:attrName>style.visibility</p:attrName>
                                        </p:attrNameLst>
                                      </p:cBhvr>
                                      <p:to>
                                        <p:strVal val="visible"/>
                                      </p:to>
                                    </p:set>
                                  </p:childTnLst>
                                </p:cTn>
                              </p:par>
                              <p:par>
                                <p:cTn id="59" presetID="42" presetClass="path" presetSubtype="0" repeatCount="3000" accel="50000" decel="50000" fill="hold" grpId="0" nodeType="withEffect">
                                  <p:stCondLst>
                                    <p:cond delay="4600"/>
                                  </p:stCondLst>
                                  <p:childTnLst>
                                    <p:animMotion origin="layout" path="M 1.66667E-6 -0.49629 L -0.00122 0.93172 " pathEditMode="relative" rAng="0" ptsTypes="AA">
                                      <p:cBhvr>
                                        <p:cTn id="60" dur="7600" fill="hold"/>
                                        <p:tgtEl>
                                          <p:spTgt spid="21"/>
                                        </p:tgtEl>
                                        <p:attrNameLst>
                                          <p:attrName>ppt_x</p:attrName>
                                          <p:attrName>ppt_y</p:attrName>
                                        </p:attrNameLst>
                                      </p:cBhvr>
                                      <p:rCtr x="-100" y="71400"/>
                                    </p:animMotion>
                                  </p:childTnLst>
                                </p:cTn>
                              </p:par>
                              <p:par>
                                <p:cTn id="61" presetID="1" presetClass="entr" presetSubtype="0" fill="hold" grpId="1" nodeType="withEffect">
                                  <p:stCondLst>
                                    <p:cond delay="7600"/>
                                  </p:stCondLst>
                                  <p:childTnLst>
                                    <p:set>
                                      <p:cBhvr>
                                        <p:cTn id="62" dur="1" fill="hold">
                                          <p:stCondLst>
                                            <p:cond delay="0"/>
                                          </p:stCondLst>
                                        </p:cTn>
                                        <p:tgtEl>
                                          <p:spTgt spid="27"/>
                                        </p:tgtEl>
                                        <p:attrNameLst>
                                          <p:attrName>style.visibility</p:attrName>
                                        </p:attrNameLst>
                                      </p:cBhvr>
                                      <p:to>
                                        <p:strVal val="visible"/>
                                      </p:to>
                                    </p:set>
                                  </p:childTnLst>
                                </p:cTn>
                              </p:par>
                              <p:par>
                                <p:cTn id="63" presetID="42" presetClass="path" presetSubtype="0" repeatCount="3000" accel="50000" decel="50000" fill="hold" grpId="0" nodeType="withEffect">
                                  <p:stCondLst>
                                    <p:cond delay="7600"/>
                                  </p:stCondLst>
                                  <p:childTnLst>
                                    <p:animMotion origin="layout" path="M 1.66667E-6 -0.49629 L -0.00122 0.93172 " pathEditMode="relative" rAng="0" ptsTypes="AA">
                                      <p:cBhvr>
                                        <p:cTn id="64" dur="7600" fill="hold"/>
                                        <p:tgtEl>
                                          <p:spTgt spid="27"/>
                                        </p:tgtEl>
                                        <p:attrNameLst>
                                          <p:attrName>ppt_x</p:attrName>
                                          <p:attrName>ppt_y</p:attrName>
                                        </p:attrNameLst>
                                      </p:cBhvr>
                                      <p:rCtr x="-100" y="71400"/>
                                    </p:animMotion>
                                  </p:childTnLst>
                                </p:cTn>
                              </p:par>
                              <p:par>
                                <p:cTn id="65" presetID="1" presetClass="entr" presetSubtype="0" fill="hold" grpId="1" nodeType="withEffect">
                                  <p:stCondLst>
                                    <p:cond delay="7200"/>
                                  </p:stCondLst>
                                  <p:childTnLst>
                                    <p:set>
                                      <p:cBhvr>
                                        <p:cTn id="66" dur="1" fill="hold">
                                          <p:stCondLst>
                                            <p:cond delay="0"/>
                                          </p:stCondLst>
                                        </p:cTn>
                                        <p:tgtEl>
                                          <p:spTgt spid="28"/>
                                        </p:tgtEl>
                                        <p:attrNameLst>
                                          <p:attrName>style.visibility</p:attrName>
                                        </p:attrNameLst>
                                      </p:cBhvr>
                                      <p:to>
                                        <p:strVal val="visible"/>
                                      </p:to>
                                    </p:set>
                                  </p:childTnLst>
                                </p:cTn>
                              </p:par>
                              <p:par>
                                <p:cTn id="67" presetID="42" presetClass="path" presetSubtype="0" repeatCount="3000" accel="50000" decel="50000" fill="hold" grpId="0" nodeType="withEffect">
                                  <p:stCondLst>
                                    <p:cond delay="7200"/>
                                  </p:stCondLst>
                                  <p:childTnLst>
                                    <p:animMotion origin="layout" path="M 1.66667E-6 -0.49629 L -0.00122 0.93172 " pathEditMode="relative" rAng="0" ptsTypes="AA">
                                      <p:cBhvr>
                                        <p:cTn id="68" dur="7600" fill="hold"/>
                                        <p:tgtEl>
                                          <p:spTgt spid="28"/>
                                        </p:tgtEl>
                                        <p:attrNameLst>
                                          <p:attrName>ppt_x</p:attrName>
                                          <p:attrName>ppt_y</p:attrName>
                                        </p:attrNameLst>
                                      </p:cBhvr>
                                      <p:rCtr x="-100" y="71400"/>
                                    </p:animMotion>
                                  </p:childTnLst>
                                </p:cTn>
                              </p:par>
                              <p:par>
                                <p:cTn id="69" presetID="1" presetClass="entr" presetSubtype="0" fill="hold" grpId="1" nodeType="withEffect">
                                  <p:stCondLst>
                                    <p:cond delay="8900"/>
                                  </p:stCondLst>
                                  <p:childTnLst>
                                    <p:set>
                                      <p:cBhvr>
                                        <p:cTn id="70" dur="1" fill="hold">
                                          <p:stCondLst>
                                            <p:cond delay="0"/>
                                          </p:stCondLst>
                                        </p:cTn>
                                        <p:tgtEl>
                                          <p:spTgt spid="29"/>
                                        </p:tgtEl>
                                        <p:attrNameLst>
                                          <p:attrName>style.visibility</p:attrName>
                                        </p:attrNameLst>
                                      </p:cBhvr>
                                      <p:to>
                                        <p:strVal val="visible"/>
                                      </p:to>
                                    </p:set>
                                  </p:childTnLst>
                                </p:cTn>
                              </p:par>
                              <p:par>
                                <p:cTn id="71" presetID="42" presetClass="path" presetSubtype="0" repeatCount="3000" accel="50000" decel="50000" fill="hold" grpId="0" nodeType="withEffect">
                                  <p:stCondLst>
                                    <p:cond delay="8900"/>
                                  </p:stCondLst>
                                  <p:childTnLst>
                                    <p:animMotion origin="layout" path="M 1.66667E-6 -0.49629 L -0.00122 0.93172 " pathEditMode="relative" rAng="0" ptsTypes="AA">
                                      <p:cBhvr>
                                        <p:cTn id="72" dur="7600" fill="hold"/>
                                        <p:tgtEl>
                                          <p:spTgt spid="29"/>
                                        </p:tgtEl>
                                        <p:attrNameLst>
                                          <p:attrName>ppt_x</p:attrName>
                                          <p:attrName>ppt_y</p:attrName>
                                        </p:attrNameLst>
                                      </p:cBhvr>
                                      <p:rCtr x="-100" y="71400"/>
                                    </p:animMotion>
                                  </p:childTnLst>
                                </p:cTn>
                              </p:par>
                              <p:par>
                                <p:cTn id="73" presetID="1" presetClass="entr" presetSubtype="0" fill="hold" grpId="1" nodeType="withEffect">
                                  <p:stCondLst>
                                    <p:cond delay="10300"/>
                                  </p:stCondLst>
                                  <p:childTnLst>
                                    <p:set>
                                      <p:cBhvr>
                                        <p:cTn id="74" dur="1" fill="hold">
                                          <p:stCondLst>
                                            <p:cond delay="0"/>
                                          </p:stCondLst>
                                        </p:cTn>
                                        <p:tgtEl>
                                          <p:spTgt spid="30"/>
                                        </p:tgtEl>
                                        <p:attrNameLst>
                                          <p:attrName>style.visibility</p:attrName>
                                        </p:attrNameLst>
                                      </p:cBhvr>
                                      <p:to>
                                        <p:strVal val="visible"/>
                                      </p:to>
                                    </p:set>
                                  </p:childTnLst>
                                </p:cTn>
                              </p:par>
                              <p:par>
                                <p:cTn id="75" presetID="42" presetClass="path" presetSubtype="0" repeatCount="3000" accel="50000" decel="50000" fill="hold" grpId="0" nodeType="withEffect">
                                  <p:stCondLst>
                                    <p:cond delay="10300"/>
                                  </p:stCondLst>
                                  <p:childTnLst>
                                    <p:animMotion origin="layout" path="M 1.66667E-6 -0.49629 L -0.00122 0.93172 " pathEditMode="relative" rAng="0" ptsTypes="AA">
                                      <p:cBhvr>
                                        <p:cTn id="76" dur="7600" fill="hold"/>
                                        <p:tgtEl>
                                          <p:spTgt spid="30"/>
                                        </p:tgtEl>
                                        <p:attrNameLst>
                                          <p:attrName>ppt_x</p:attrName>
                                          <p:attrName>ppt_y</p:attrName>
                                        </p:attrNameLst>
                                      </p:cBhvr>
                                      <p:rCtr x="-100" y="71400"/>
                                    </p:animMotion>
                                  </p:childTnLst>
                                </p:cTn>
                              </p:par>
                              <p:par>
                                <p:cTn id="77" presetID="1" presetClass="entr" presetSubtype="0" fill="hold" grpId="1" nodeType="withEffect">
                                  <p:stCondLst>
                                    <p:cond delay="9700"/>
                                  </p:stCondLst>
                                  <p:childTnLst>
                                    <p:set>
                                      <p:cBhvr>
                                        <p:cTn id="78" dur="1" fill="hold">
                                          <p:stCondLst>
                                            <p:cond delay="0"/>
                                          </p:stCondLst>
                                        </p:cTn>
                                        <p:tgtEl>
                                          <p:spTgt spid="31"/>
                                        </p:tgtEl>
                                        <p:attrNameLst>
                                          <p:attrName>style.visibility</p:attrName>
                                        </p:attrNameLst>
                                      </p:cBhvr>
                                      <p:to>
                                        <p:strVal val="visible"/>
                                      </p:to>
                                    </p:set>
                                  </p:childTnLst>
                                </p:cTn>
                              </p:par>
                              <p:par>
                                <p:cTn id="79" presetID="42" presetClass="path" presetSubtype="0" repeatCount="3000" accel="50000" decel="50000" fill="hold" grpId="0" nodeType="withEffect">
                                  <p:stCondLst>
                                    <p:cond delay="9700"/>
                                  </p:stCondLst>
                                  <p:childTnLst>
                                    <p:animMotion origin="layout" path="M 1.66667E-6 -0.49629 L -0.00122 0.93172 " pathEditMode="relative" rAng="0" ptsTypes="AA">
                                      <p:cBhvr>
                                        <p:cTn id="80" dur="7600" fill="hold"/>
                                        <p:tgtEl>
                                          <p:spTgt spid="31"/>
                                        </p:tgtEl>
                                        <p:attrNameLst>
                                          <p:attrName>ppt_x</p:attrName>
                                          <p:attrName>ppt_y</p:attrName>
                                        </p:attrNameLst>
                                      </p:cBhvr>
                                      <p:rCtr x="-100" y="71400"/>
                                    </p:animMotion>
                                  </p:childTnLst>
                                </p:cTn>
                              </p:par>
                              <p:par>
                                <p:cTn id="81" presetID="1" presetClass="entr" presetSubtype="0" fill="hold" grpId="1" nodeType="withEffect">
                                  <p:stCondLst>
                                    <p:cond delay="6800"/>
                                  </p:stCondLst>
                                  <p:childTnLst>
                                    <p:set>
                                      <p:cBhvr>
                                        <p:cTn id="82" dur="1" fill="hold">
                                          <p:stCondLst>
                                            <p:cond delay="0"/>
                                          </p:stCondLst>
                                        </p:cTn>
                                        <p:tgtEl>
                                          <p:spTgt spid="32"/>
                                        </p:tgtEl>
                                        <p:attrNameLst>
                                          <p:attrName>style.visibility</p:attrName>
                                        </p:attrNameLst>
                                      </p:cBhvr>
                                      <p:to>
                                        <p:strVal val="visible"/>
                                      </p:to>
                                    </p:set>
                                  </p:childTnLst>
                                </p:cTn>
                              </p:par>
                              <p:par>
                                <p:cTn id="83" presetID="42" presetClass="path" presetSubtype="0" repeatCount="3000" accel="50000" decel="50000" fill="hold" grpId="0" nodeType="withEffect">
                                  <p:stCondLst>
                                    <p:cond delay="6800"/>
                                  </p:stCondLst>
                                  <p:childTnLst>
                                    <p:animMotion origin="layout" path="M 1.66667E-6 -0.49629 L -0.00122 0.93172 " pathEditMode="relative" rAng="0" ptsTypes="AA">
                                      <p:cBhvr>
                                        <p:cTn id="84" dur="7600" fill="hold"/>
                                        <p:tgtEl>
                                          <p:spTgt spid="32"/>
                                        </p:tgtEl>
                                        <p:attrNameLst>
                                          <p:attrName>ppt_x</p:attrName>
                                          <p:attrName>ppt_y</p:attrName>
                                        </p:attrNameLst>
                                      </p:cBhvr>
                                      <p:rCtr x="-100" y="71400"/>
                                    </p:animMotion>
                                  </p:childTnLst>
                                </p:cTn>
                              </p:par>
                              <p:par>
                                <p:cTn id="85" presetID="1" presetClass="entr" presetSubtype="0" fill="hold" grpId="1" nodeType="withEffect">
                                  <p:stCondLst>
                                    <p:cond delay="12000"/>
                                  </p:stCondLst>
                                  <p:childTnLst>
                                    <p:set>
                                      <p:cBhvr>
                                        <p:cTn id="86" dur="1" fill="hold">
                                          <p:stCondLst>
                                            <p:cond delay="0"/>
                                          </p:stCondLst>
                                        </p:cTn>
                                        <p:tgtEl>
                                          <p:spTgt spid="33"/>
                                        </p:tgtEl>
                                        <p:attrNameLst>
                                          <p:attrName>style.visibility</p:attrName>
                                        </p:attrNameLst>
                                      </p:cBhvr>
                                      <p:to>
                                        <p:strVal val="visible"/>
                                      </p:to>
                                    </p:set>
                                  </p:childTnLst>
                                </p:cTn>
                              </p:par>
                              <p:par>
                                <p:cTn id="87" presetID="42" presetClass="path" presetSubtype="0" repeatCount="3000" accel="50000" decel="50000" fill="hold" grpId="0" nodeType="withEffect">
                                  <p:stCondLst>
                                    <p:cond delay="12000"/>
                                  </p:stCondLst>
                                  <p:childTnLst>
                                    <p:animMotion origin="layout" path="M 1.66667E-6 -0.49629 L -0.00122 0.93172 " pathEditMode="relative" rAng="0" ptsTypes="AA">
                                      <p:cBhvr>
                                        <p:cTn id="88" dur="7600" fill="hold"/>
                                        <p:tgtEl>
                                          <p:spTgt spid="33"/>
                                        </p:tgtEl>
                                        <p:attrNameLst>
                                          <p:attrName>ppt_x</p:attrName>
                                          <p:attrName>ppt_y</p:attrName>
                                        </p:attrNameLst>
                                      </p:cBhvr>
                                      <p:rCtr x="-100" y="71400"/>
                                    </p:animMotion>
                                  </p:childTnLst>
                                </p:cTn>
                              </p:par>
                              <p:par>
                                <p:cTn id="89" presetID="1" presetClass="entr" presetSubtype="0" fill="hold" grpId="1" nodeType="withEffect">
                                  <p:stCondLst>
                                    <p:cond delay="6300"/>
                                  </p:stCondLst>
                                  <p:childTnLst>
                                    <p:set>
                                      <p:cBhvr>
                                        <p:cTn id="90" dur="1" fill="hold">
                                          <p:stCondLst>
                                            <p:cond delay="0"/>
                                          </p:stCondLst>
                                        </p:cTn>
                                        <p:tgtEl>
                                          <p:spTgt spid="34"/>
                                        </p:tgtEl>
                                        <p:attrNameLst>
                                          <p:attrName>style.visibility</p:attrName>
                                        </p:attrNameLst>
                                      </p:cBhvr>
                                      <p:to>
                                        <p:strVal val="visible"/>
                                      </p:to>
                                    </p:set>
                                  </p:childTnLst>
                                </p:cTn>
                              </p:par>
                              <p:par>
                                <p:cTn id="91" presetID="42" presetClass="path" presetSubtype="0" repeatCount="3000" accel="50000" decel="50000" fill="hold" grpId="0" nodeType="withEffect">
                                  <p:stCondLst>
                                    <p:cond delay="6300"/>
                                  </p:stCondLst>
                                  <p:childTnLst>
                                    <p:animMotion origin="layout" path="M 1.66667E-6 -0.49629 L -0.00122 0.93172 " pathEditMode="relative" rAng="0" ptsTypes="AA">
                                      <p:cBhvr>
                                        <p:cTn id="92" dur="7600" fill="hold"/>
                                        <p:tgtEl>
                                          <p:spTgt spid="34"/>
                                        </p:tgtEl>
                                        <p:attrNameLst>
                                          <p:attrName>ppt_x</p:attrName>
                                          <p:attrName>ppt_y</p:attrName>
                                        </p:attrNameLst>
                                      </p:cBhvr>
                                      <p:rCtr x="-100" y="71400"/>
                                    </p:animMotion>
                                  </p:childTnLst>
                                </p:cTn>
                              </p:par>
                              <p:par>
                                <p:cTn id="93" presetID="1" presetClass="entr" presetSubtype="0" fill="hold" grpId="1" nodeType="withEffect">
                                  <p:stCondLst>
                                    <p:cond delay="4600"/>
                                  </p:stCondLst>
                                  <p:childTnLst>
                                    <p:set>
                                      <p:cBhvr>
                                        <p:cTn id="94" dur="1" fill="hold">
                                          <p:stCondLst>
                                            <p:cond delay="0"/>
                                          </p:stCondLst>
                                        </p:cTn>
                                        <p:tgtEl>
                                          <p:spTgt spid="35"/>
                                        </p:tgtEl>
                                        <p:attrNameLst>
                                          <p:attrName>style.visibility</p:attrName>
                                        </p:attrNameLst>
                                      </p:cBhvr>
                                      <p:to>
                                        <p:strVal val="visible"/>
                                      </p:to>
                                    </p:set>
                                  </p:childTnLst>
                                </p:cTn>
                              </p:par>
                              <p:par>
                                <p:cTn id="95" presetID="42" presetClass="path" presetSubtype="0" repeatCount="3000" accel="50000" decel="50000" fill="hold" grpId="0" nodeType="withEffect">
                                  <p:stCondLst>
                                    <p:cond delay="4600"/>
                                  </p:stCondLst>
                                  <p:childTnLst>
                                    <p:animMotion origin="layout" path="M 1.66667E-6 -0.49629 L -0.00122 0.93172 " pathEditMode="relative" rAng="0" ptsTypes="AA">
                                      <p:cBhvr>
                                        <p:cTn id="96" dur="7600" fill="hold"/>
                                        <p:tgtEl>
                                          <p:spTgt spid="35"/>
                                        </p:tgtEl>
                                        <p:attrNameLst>
                                          <p:attrName>ppt_x</p:attrName>
                                          <p:attrName>ppt_y</p:attrName>
                                        </p:attrNameLst>
                                      </p:cBhvr>
                                      <p:rCtr x="-100" y="71400"/>
                                    </p:animMotion>
                                  </p:childTnLst>
                                </p:cTn>
                              </p:par>
                              <p:par>
                                <p:cTn id="97" presetID="1" presetClass="entr" presetSubtype="0" fill="hold" grpId="1" nodeType="withEffect">
                                  <p:stCondLst>
                                    <p:cond delay="1500"/>
                                  </p:stCondLst>
                                  <p:childTnLst>
                                    <p:set>
                                      <p:cBhvr>
                                        <p:cTn id="98" dur="1" fill="hold">
                                          <p:stCondLst>
                                            <p:cond delay="0"/>
                                          </p:stCondLst>
                                        </p:cTn>
                                        <p:tgtEl>
                                          <p:spTgt spid="38"/>
                                        </p:tgtEl>
                                        <p:attrNameLst>
                                          <p:attrName>style.visibility</p:attrName>
                                        </p:attrNameLst>
                                      </p:cBhvr>
                                      <p:to>
                                        <p:strVal val="visible"/>
                                      </p:to>
                                    </p:set>
                                  </p:childTnLst>
                                </p:cTn>
                              </p:par>
                              <p:par>
                                <p:cTn id="99" presetID="42" presetClass="path" presetSubtype="0" repeatCount="3000" accel="50000" decel="50000" fill="hold" grpId="0" nodeType="withEffect">
                                  <p:stCondLst>
                                    <p:cond delay="1500"/>
                                  </p:stCondLst>
                                  <p:childTnLst>
                                    <p:animMotion origin="layout" path="M 1.66667E-6 -0.49629 L -0.00122 0.93172 " pathEditMode="relative" rAng="0" ptsTypes="AA">
                                      <p:cBhvr>
                                        <p:cTn id="100" dur="8800" fill="hold"/>
                                        <p:tgtEl>
                                          <p:spTgt spid="38"/>
                                        </p:tgtEl>
                                        <p:attrNameLst>
                                          <p:attrName>ppt_x</p:attrName>
                                          <p:attrName>ppt_y</p:attrName>
                                        </p:attrNameLst>
                                      </p:cBhvr>
                                      <p:rCtr x="-100" y="71400"/>
                                    </p:animMotion>
                                  </p:childTnLst>
                                </p:cTn>
                              </p:par>
                              <p:par>
                                <p:cTn id="101" presetID="1" presetClass="entr" presetSubtype="0" fill="hold" grpId="1" nodeType="withEffect">
                                  <p:stCondLst>
                                    <p:cond delay="1200"/>
                                  </p:stCondLst>
                                  <p:childTnLst>
                                    <p:set>
                                      <p:cBhvr>
                                        <p:cTn id="102" dur="1" fill="hold">
                                          <p:stCondLst>
                                            <p:cond delay="0"/>
                                          </p:stCondLst>
                                        </p:cTn>
                                        <p:tgtEl>
                                          <p:spTgt spid="39"/>
                                        </p:tgtEl>
                                        <p:attrNameLst>
                                          <p:attrName>style.visibility</p:attrName>
                                        </p:attrNameLst>
                                      </p:cBhvr>
                                      <p:to>
                                        <p:strVal val="visible"/>
                                      </p:to>
                                    </p:set>
                                  </p:childTnLst>
                                </p:cTn>
                              </p:par>
                              <p:par>
                                <p:cTn id="103" presetID="42" presetClass="path" presetSubtype="0" repeatCount="3000" accel="50000" decel="50000" fill="hold" grpId="0" nodeType="withEffect">
                                  <p:stCondLst>
                                    <p:cond delay="1200"/>
                                  </p:stCondLst>
                                  <p:childTnLst>
                                    <p:animMotion origin="layout" path="M 1.66667E-6 -0.49629 L -0.00122 0.93172 " pathEditMode="relative" rAng="0" ptsTypes="AA">
                                      <p:cBhvr>
                                        <p:cTn id="104" dur="7300" fill="hold"/>
                                        <p:tgtEl>
                                          <p:spTgt spid="39"/>
                                        </p:tgtEl>
                                        <p:attrNameLst>
                                          <p:attrName>ppt_x</p:attrName>
                                          <p:attrName>ppt_y</p:attrName>
                                        </p:attrNameLst>
                                      </p:cBhvr>
                                      <p:rCtr x="-100" y="71400"/>
                                    </p:animMotion>
                                  </p:childTnLst>
                                </p:cTn>
                              </p:par>
                              <p:par>
                                <p:cTn id="105" presetID="1" presetClass="entr" presetSubtype="0" fill="hold" grpId="1" nodeType="withEffect">
                                  <p:stCondLst>
                                    <p:cond delay="2300"/>
                                  </p:stCondLst>
                                  <p:childTnLst>
                                    <p:set>
                                      <p:cBhvr>
                                        <p:cTn id="106" dur="1" fill="hold">
                                          <p:stCondLst>
                                            <p:cond delay="0"/>
                                          </p:stCondLst>
                                        </p:cTn>
                                        <p:tgtEl>
                                          <p:spTgt spid="42"/>
                                        </p:tgtEl>
                                        <p:attrNameLst>
                                          <p:attrName>style.visibility</p:attrName>
                                        </p:attrNameLst>
                                      </p:cBhvr>
                                      <p:to>
                                        <p:strVal val="visible"/>
                                      </p:to>
                                    </p:set>
                                  </p:childTnLst>
                                </p:cTn>
                              </p:par>
                              <p:par>
                                <p:cTn id="107" presetID="42" presetClass="path" presetSubtype="0" repeatCount="3000" accel="50000" decel="50000" fill="hold" grpId="0" nodeType="withEffect">
                                  <p:stCondLst>
                                    <p:cond delay="2200"/>
                                  </p:stCondLst>
                                  <p:childTnLst>
                                    <p:animMotion origin="layout" path="M 1.66667E-6 -0.49629 L -0.00122 0.93172 " pathEditMode="relative" rAng="0" ptsTypes="AA">
                                      <p:cBhvr>
                                        <p:cTn id="108" dur="7600" fill="hold"/>
                                        <p:tgtEl>
                                          <p:spTgt spid="42"/>
                                        </p:tgtEl>
                                        <p:attrNameLst>
                                          <p:attrName>ppt_x</p:attrName>
                                          <p:attrName>ppt_y</p:attrName>
                                        </p:attrNameLst>
                                      </p:cBhvr>
                                      <p:rCtr x="-100" y="71400"/>
                                    </p:animMotion>
                                  </p:childTnLst>
                                </p:cTn>
                              </p:par>
                              <p:par>
                                <p:cTn id="109" presetID="1" presetClass="entr" presetSubtype="0" fill="hold" grpId="1" nodeType="withEffect">
                                  <p:stCondLst>
                                    <p:cond delay="1800"/>
                                  </p:stCondLst>
                                  <p:childTnLst>
                                    <p:set>
                                      <p:cBhvr>
                                        <p:cTn id="110" dur="1" fill="hold">
                                          <p:stCondLst>
                                            <p:cond delay="0"/>
                                          </p:stCondLst>
                                        </p:cTn>
                                        <p:tgtEl>
                                          <p:spTgt spid="43"/>
                                        </p:tgtEl>
                                        <p:attrNameLst>
                                          <p:attrName>style.visibility</p:attrName>
                                        </p:attrNameLst>
                                      </p:cBhvr>
                                      <p:to>
                                        <p:strVal val="visible"/>
                                      </p:to>
                                    </p:set>
                                  </p:childTnLst>
                                </p:cTn>
                              </p:par>
                              <p:par>
                                <p:cTn id="111" presetID="42" presetClass="path" presetSubtype="0" accel="50000" decel="50000" fill="hold" grpId="0" nodeType="withEffect">
                                  <p:stCondLst>
                                    <p:cond delay="1800"/>
                                  </p:stCondLst>
                                  <p:childTnLst>
                                    <p:animMotion origin="layout" path="M 1.66667E-6 -0.49629 L -0.00122 0.93172 " pathEditMode="relative" rAng="0" ptsTypes="AA">
                                      <p:cBhvr>
                                        <p:cTn id="112" dur="5000" fill="hold"/>
                                        <p:tgtEl>
                                          <p:spTgt spid="43"/>
                                        </p:tgtEl>
                                        <p:attrNameLst>
                                          <p:attrName>ppt_x</p:attrName>
                                          <p:attrName>ppt_y</p:attrName>
                                        </p:attrNameLst>
                                      </p:cBhvr>
                                      <p:rCtr x="-100" y="71400"/>
                                    </p:animMotion>
                                  </p:childTnLst>
                                </p:cTn>
                              </p:par>
                              <p:par>
                                <p:cTn id="113" presetID="1" presetClass="entr" presetSubtype="0" fill="hold" grpId="1" nodeType="withEffect">
                                  <p:stCondLst>
                                    <p:cond delay="3900"/>
                                  </p:stCondLst>
                                  <p:childTnLst>
                                    <p:set>
                                      <p:cBhvr>
                                        <p:cTn id="114" dur="1" fill="hold">
                                          <p:stCondLst>
                                            <p:cond delay="0"/>
                                          </p:stCondLst>
                                        </p:cTn>
                                        <p:tgtEl>
                                          <p:spTgt spid="44"/>
                                        </p:tgtEl>
                                        <p:attrNameLst>
                                          <p:attrName>style.visibility</p:attrName>
                                        </p:attrNameLst>
                                      </p:cBhvr>
                                      <p:to>
                                        <p:strVal val="visible"/>
                                      </p:to>
                                    </p:set>
                                  </p:childTnLst>
                                </p:cTn>
                              </p:par>
                              <p:par>
                                <p:cTn id="115" presetID="42" presetClass="path" presetSubtype="0" repeatCount="3000" accel="50000" decel="50000" fill="hold" grpId="0" nodeType="withEffect">
                                  <p:stCondLst>
                                    <p:cond delay="3900"/>
                                  </p:stCondLst>
                                  <p:childTnLst>
                                    <p:animMotion origin="layout" path="M 1.66667E-6 -0.49629 L -0.00122 0.93172 " pathEditMode="relative" rAng="0" ptsTypes="AA">
                                      <p:cBhvr>
                                        <p:cTn id="116" dur="7600" fill="hold"/>
                                        <p:tgtEl>
                                          <p:spTgt spid="44"/>
                                        </p:tgtEl>
                                        <p:attrNameLst>
                                          <p:attrName>ppt_x</p:attrName>
                                          <p:attrName>ppt_y</p:attrName>
                                        </p:attrNameLst>
                                      </p:cBhvr>
                                      <p:rCtr x="-100" y="71400"/>
                                    </p:animMotion>
                                  </p:childTnLst>
                                </p:cTn>
                              </p:par>
                              <p:par>
                                <p:cTn id="117" presetID="1" presetClass="entr" presetSubtype="0" fill="hold" grpId="1" nodeType="withEffect">
                                  <p:stCondLst>
                                    <p:cond delay="330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repeatCount="3000" accel="50000" decel="50000" fill="hold" grpId="0" nodeType="withEffect">
                                  <p:stCondLst>
                                    <p:cond delay="3200"/>
                                  </p:stCondLst>
                                  <p:childTnLst>
                                    <p:animMotion origin="layout" path="M 1.66667E-6 -0.49629 L -0.00122 0.93172 " pathEditMode="relative" rAng="0" ptsTypes="AA">
                                      <p:cBhvr>
                                        <p:cTn id="120" dur="8700" fill="hold"/>
                                        <p:tgtEl>
                                          <p:spTgt spid="45"/>
                                        </p:tgtEl>
                                        <p:attrNameLst>
                                          <p:attrName>ppt_x</p:attrName>
                                          <p:attrName>ppt_y</p:attrName>
                                        </p:attrNameLst>
                                      </p:cBhvr>
                                      <p:rCtr x="-100" y="71400"/>
                                    </p:animMotion>
                                  </p:childTnLst>
                                </p:cTn>
                              </p:par>
                              <p:par>
                                <p:cTn id="121" presetID="1" presetClass="entr" presetSubtype="0" fill="hold" grpId="1" nodeType="withEffect">
                                  <p:stCondLst>
                                    <p:cond delay="4300"/>
                                  </p:stCondLst>
                                  <p:childTnLst>
                                    <p:set>
                                      <p:cBhvr>
                                        <p:cTn id="122" dur="1" fill="hold">
                                          <p:stCondLst>
                                            <p:cond delay="0"/>
                                          </p:stCondLst>
                                        </p:cTn>
                                        <p:tgtEl>
                                          <p:spTgt spid="46"/>
                                        </p:tgtEl>
                                        <p:attrNameLst>
                                          <p:attrName>style.visibility</p:attrName>
                                        </p:attrNameLst>
                                      </p:cBhvr>
                                      <p:to>
                                        <p:strVal val="visible"/>
                                      </p:to>
                                    </p:set>
                                  </p:childTnLst>
                                </p:cTn>
                              </p:par>
                              <p:par>
                                <p:cTn id="123" presetID="42" presetClass="path" presetSubtype="0" repeatCount="3000" accel="50000" decel="50000" fill="hold" grpId="0" nodeType="withEffect">
                                  <p:stCondLst>
                                    <p:cond delay="4400"/>
                                  </p:stCondLst>
                                  <p:childTnLst>
                                    <p:animMotion origin="layout" path="M 1.66667E-6 -0.49629 L -0.00122 0.93172 " pathEditMode="relative" rAng="0" ptsTypes="AA">
                                      <p:cBhvr>
                                        <p:cTn id="124" dur="7600" fill="hold"/>
                                        <p:tgtEl>
                                          <p:spTgt spid="46"/>
                                        </p:tgtEl>
                                        <p:attrNameLst>
                                          <p:attrName>ppt_x</p:attrName>
                                          <p:attrName>ppt_y</p:attrName>
                                        </p:attrNameLst>
                                      </p:cBhvr>
                                      <p:rCtr x="-100" y="71400"/>
                                    </p:animMotion>
                                  </p:childTnLst>
                                </p:cTn>
                              </p:par>
                              <p:par>
                                <p:cTn id="125" presetID="1" presetClass="entr" presetSubtype="0" fill="hold" grpId="1" nodeType="withEffect">
                                  <p:stCondLst>
                                    <p:cond delay="5400"/>
                                  </p:stCondLst>
                                  <p:childTnLst>
                                    <p:set>
                                      <p:cBhvr>
                                        <p:cTn id="126" dur="1" fill="hold">
                                          <p:stCondLst>
                                            <p:cond delay="0"/>
                                          </p:stCondLst>
                                        </p:cTn>
                                        <p:tgtEl>
                                          <p:spTgt spid="47"/>
                                        </p:tgtEl>
                                        <p:attrNameLst>
                                          <p:attrName>style.visibility</p:attrName>
                                        </p:attrNameLst>
                                      </p:cBhvr>
                                      <p:to>
                                        <p:strVal val="visible"/>
                                      </p:to>
                                    </p:set>
                                  </p:childTnLst>
                                </p:cTn>
                              </p:par>
                              <p:par>
                                <p:cTn id="127" presetID="42" presetClass="path" presetSubtype="0" repeatCount="3000" accel="50000" decel="50000" fill="hold" grpId="0" nodeType="withEffect">
                                  <p:stCondLst>
                                    <p:cond delay="5400"/>
                                  </p:stCondLst>
                                  <p:childTnLst>
                                    <p:animMotion origin="layout" path="M 1.66667E-6 -0.49629 L -0.00122 0.93172 " pathEditMode="relative" rAng="0" ptsTypes="AA">
                                      <p:cBhvr>
                                        <p:cTn id="128" dur="7600" fill="hold"/>
                                        <p:tgtEl>
                                          <p:spTgt spid="47"/>
                                        </p:tgtEl>
                                        <p:attrNameLst>
                                          <p:attrName>ppt_x</p:attrName>
                                          <p:attrName>ppt_y</p:attrName>
                                        </p:attrNameLst>
                                      </p:cBhvr>
                                      <p:rCtr x="-100" y="71400"/>
                                    </p:animMotion>
                                  </p:childTnLst>
                                </p:cTn>
                              </p:par>
                              <p:par>
                                <p:cTn id="129" presetID="1" presetClass="entr" presetSubtype="0" fill="hold" grpId="1" nodeType="withEffect">
                                  <p:stCondLst>
                                    <p:cond delay="6700"/>
                                  </p:stCondLst>
                                  <p:childTnLst>
                                    <p:set>
                                      <p:cBhvr>
                                        <p:cTn id="130" dur="1" fill="hold">
                                          <p:stCondLst>
                                            <p:cond delay="0"/>
                                          </p:stCondLst>
                                        </p:cTn>
                                        <p:tgtEl>
                                          <p:spTgt spid="48"/>
                                        </p:tgtEl>
                                        <p:attrNameLst>
                                          <p:attrName>style.visibility</p:attrName>
                                        </p:attrNameLst>
                                      </p:cBhvr>
                                      <p:to>
                                        <p:strVal val="visible"/>
                                      </p:to>
                                    </p:set>
                                  </p:childTnLst>
                                </p:cTn>
                              </p:par>
                              <p:par>
                                <p:cTn id="131" presetID="42" presetClass="path" presetSubtype="0" repeatCount="3000" accel="50000" decel="50000" fill="hold" grpId="0" nodeType="withEffect">
                                  <p:stCondLst>
                                    <p:cond delay="6700"/>
                                  </p:stCondLst>
                                  <p:childTnLst>
                                    <p:animMotion origin="layout" path="M 1.66667E-6 -0.49629 L -0.00122 0.93172 " pathEditMode="relative" rAng="0" ptsTypes="AA">
                                      <p:cBhvr>
                                        <p:cTn id="132" dur="7600" fill="hold"/>
                                        <p:tgtEl>
                                          <p:spTgt spid="48"/>
                                        </p:tgtEl>
                                        <p:attrNameLst>
                                          <p:attrName>ppt_x</p:attrName>
                                          <p:attrName>ppt_y</p:attrName>
                                        </p:attrNameLst>
                                      </p:cBhvr>
                                      <p:rCtr x="-100" y="71400"/>
                                    </p:animMotion>
                                  </p:childTnLst>
                                </p:cTn>
                              </p:par>
                              <p:par>
                                <p:cTn id="133" presetID="1" presetClass="entr" presetSubtype="0" fill="hold" grpId="1" nodeType="withEffect">
                                  <p:stCondLst>
                                    <p:cond delay="4800"/>
                                  </p:stCondLst>
                                  <p:childTnLst>
                                    <p:set>
                                      <p:cBhvr>
                                        <p:cTn id="134" dur="1" fill="hold">
                                          <p:stCondLst>
                                            <p:cond delay="0"/>
                                          </p:stCondLst>
                                        </p:cTn>
                                        <p:tgtEl>
                                          <p:spTgt spid="49"/>
                                        </p:tgtEl>
                                        <p:attrNameLst>
                                          <p:attrName>style.visibility</p:attrName>
                                        </p:attrNameLst>
                                      </p:cBhvr>
                                      <p:to>
                                        <p:strVal val="visible"/>
                                      </p:to>
                                    </p:set>
                                  </p:childTnLst>
                                </p:cTn>
                              </p:par>
                              <p:par>
                                <p:cTn id="135" presetID="42" presetClass="path" presetSubtype="0" repeatCount="3000" accel="50000" decel="50000" fill="hold" grpId="0" nodeType="withEffect">
                                  <p:stCondLst>
                                    <p:cond delay="4800"/>
                                  </p:stCondLst>
                                  <p:childTnLst>
                                    <p:animMotion origin="layout" path="M 1.66667E-6 -0.49629 L -0.00122 0.93172 " pathEditMode="relative" rAng="0" ptsTypes="AA">
                                      <p:cBhvr>
                                        <p:cTn id="136" dur="7600" fill="hold"/>
                                        <p:tgtEl>
                                          <p:spTgt spid="49"/>
                                        </p:tgtEl>
                                        <p:attrNameLst>
                                          <p:attrName>ppt_x</p:attrName>
                                          <p:attrName>ppt_y</p:attrName>
                                        </p:attrNameLst>
                                      </p:cBhvr>
                                      <p:rCtr x="-100" y="71400"/>
                                    </p:animMotion>
                                  </p:childTnLst>
                                </p:cTn>
                              </p:par>
                              <p:par>
                                <p:cTn id="137" presetID="1" presetClass="entr" presetSubtype="0" fill="hold" grpId="1" nodeType="withEffect">
                                  <p:stCondLst>
                                    <p:cond delay="6300"/>
                                  </p:stCondLst>
                                  <p:childTnLst>
                                    <p:set>
                                      <p:cBhvr>
                                        <p:cTn id="138" dur="1" fill="hold">
                                          <p:stCondLst>
                                            <p:cond delay="0"/>
                                          </p:stCondLst>
                                        </p:cTn>
                                        <p:tgtEl>
                                          <p:spTgt spid="50"/>
                                        </p:tgtEl>
                                        <p:attrNameLst>
                                          <p:attrName>style.visibility</p:attrName>
                                        </p:attrNameLst>
                                      </p:cBhvr>
                                      <p:to>
                                        <p:strVal val="visible"/>
                                      </p:to>
                                    </p:set>
                                  </p:childTnLst>
                                </p:cTn>
                              </p:par>
                              <p:par>
                                <p:cTn id="139" presetID="42" presetClass="path" presetSubtype="0" repeatCount="3000" accel="50000" decel="50000" fill="hold" grpId="0" nodeType="withEffect">
                                  <p:stCondLst>
                                    <p:cond delay="6300"/>
                                  </p:stCondLst>
                                  <p:childTnLst>
                                    <p:animMotion origin="layout" path="M 1.66667E-6 -0.49629 L -0.00122 0.93172 " pathEditMode="relative" rAng="0" ptsTypes="AA">
                                      <p:cBhvr>
                                        <p:cTn id="140" dur="7600" fill="hold"/>
                                        <p:tgtEl>
                                          <p:spTgt spid="50"/>
                                        </p:tgtEl>
                                        <p:attrNameLst>
                                          <p:attrName>ppt_x</p:attrName>
                                          <p:attrName>ppt_y</p:attrName>
                                        </p:attrNameLst>
                                      </p:cBhvr>
                                      <p:rCtr x="-100" y="71400"/>
                                    </p:animMotion>
                                  </p:childTnLst>
                                </p:cTn>
                              </p:par>
                              <p:par>
                                <p:cTn id="141" presetID="1" presetClass="entr" presetSubtype="0" fill="hold" grpId="1" nodeType="withEffect">
                                  <p:stCondLst>
                                    <p:cond delay="8900"/>
                                  </p:stCondLst>
                                  <p:childTnLst>
                                    <p:set>
                                      <p:cBhvr>
                                        <p:cTn id="142" dur="1" fill="hold">
                                          <p:stCondLst>
                                            <p:cond delay="0"/>
                                          </p:stCondLst>
                                        </p:cTn>
                                        <p:tgtEl>
                                          <p:spTgt spid="51"/>
                                        </p:tgtEl>
                                        <p:attrNameLst>
                                          <p:attrName>style.visibility</p:attrName>
                                        </p:attrNameLst>
                                      </p:cBhvr>
                                      <p:to>
                                        <p:strVal val="visible"/>
                                      </p:to>
                                    </p:set>
                                  </p:childTnLst>
                                </p:cTn>
                              </p:par>
                              <p:par>
                                <p:cTn id="143" presetID="42" presetClass="path" presetSubtype="0" repeatCount="3000" accel="50000" decel="50000" fill="hold" grpId="0" nodeType="withEffect">
                                  <p:stCondLst>
                                    <p:cond delay="8900"/>
                                  </p:stCondLst>
                                  <p:childTnLst>
                                    <p:animMotion origin="layout" path="M 1.66667E-6 -0.49629 L -0.00122 0.93172 " pathEditMode="relative" rAng="0" ptsTypes="AA">
                                      <p:cBhvr>
                                        <p:cTn id="144" dur="7600" fill="hold"/>
                                        <p:tgtEl>
                                          <p:spTgt spid="51"/>
                                        </p:tgtEl>
                                        <p:attrNameLst>
                                          <p:attrName>ppt_x</p:attrName>
                                          <p:attrName>ppt_y</p:attrName>
                                        </p:attrNameLst>
                                      </p:cBhvr>
                                      <p:rCtr x="-100" y="71400"/>
                                    </p:animMotion>
                                  </p:childTnLst>
                                </p:cTn>
                              </p:par>
                              <p:par>
                                <p:cTn id="145" presetID="1" presetClass="entr" presetSubtype="0" fill="hold" grpId="1" nodeType="withEffect">
                                  <p:stCondLst>
                                    <p:cond delay="8300"/>
                                  </p:stCondLst>
                                  <p:childTnLst>
                                    <p:set>
                                      <p:cBhvr>
                                        <p:cTn id="146" dur="1" fill="hold">
                                          <p:stCondLst>
                                            <p:cond delay="0"/>
                                          </p:stCondLst>
                                        </p:cTn>
                                        <p:tgtEl>
                                          <p:spTgt spid="52"/>
                                        </p:tgtEl>
                                        <p:attrNameLst>
                                          <p:attrName>style.visibility</p:attrName>
                                        </p:attrNameLst>
                                      </p:cBhvr>
                                      <p:to>
                                        <p:strVal val="visible"/>
                                      </p:to>
                                    </p:set>
                                  </p:childTnLst>
                                </p:cTn>
                              </p:par>
                              <p:par>
                                <p:cTn id="147" presetID="42" presetClass="path" presetSubtype="0" repeatCount="3000" accel="50000" decel="50000" fill="hold" grpId="0" nodeType="withEffect">
                                  <p:stCondLst>
                                    <p:cond delay="8300"/>
                                  </p:stCondLst>
                                  <p:childTnLst>
                                    <p:animMotion origin="layout" path="M 1.66667E-6 -0.49629 L -0.00122 0.93172 " pathEditMode="relative" rAng="0" ptsTypes="AA">
                                      <p:cBhvr>
                                        <p:cTn id="148" dur="7600" fill="hold"/>
                                        <p:tgtEl>
                                          <p:spTgt spid="52"/>
                                        </p:tgtEl>
                                        <p:attrNameLst>
                                          <p:attrName>ppt_x</p:attrName>
                                          <p:attrName>ppt_y</p:attrName>
                                        </p:attrNameLst>
                                      </p:cBhvr>
                                      <p:rCtr x="-100" y="71400"/>
                                    </p:animMotion>
                                  </p:childTnLst>
                                </p:cTn>
                              </p:par>
                              <p:par>
                                <p:cTn id="149" presetID="1" presetClass="entr" presetSubtype="0" fill="hold" grpId="1" nodeType="withEffect">
                                  <p:stCondLst>
                                    <p:cond delay="11200"/>
                                  </p:stCondLst>
                                  <p:childTnLst>
                                    <p:set>
                                      <p:cBhvr>
                                        <p:cTn id="150" dur="1" fill="hold">
                                          <p:stCondLst>
                                            <p:cond delay="0"/>
                                          </p:stCondLst>
                                        </p:cTn>
                                        <p:tgtEl>
                                          <p:spTgt spid="53"/>
                                        </p:tgtEl>
                                        <p:attrNameLst>
                                          <p:attrName>style.visibility</p:attrName>
                                        </p:attrNameLst>
                                      </p:cBhvr>
                                      <p:to>
                                        <p:strVal val="visible"/>
                                      </p:to>
                                    </p:set>
                                  </p:childTnLst>
                                </p:cTn>
                              </p:par>
                              <p:par>
                                <p:cTn id="151" presetID="42" presetClass="path" presetSubtype="0" repeatCount="3000" accel="50000" decel="50000" fill="hold" grpId="0" nodeType="withEffect">
                                  <p:stCondLst>
                                    <p:cond delay="11200"/>
                                  </p:stCondLst>
                                  <p:childTnLst>
                                    <p:animMotion origin="layout" path="M 1.66667E-6 -0.49629 L -0.00122 0.93172 " pathEditMode="relative" rAng="0" ptsTypes="AA">
                                      <p:cBhvr>
                                        <p:cTn id="152" dur="7600" fill="hold"/>
                                        <p:tgtEl>
                                          <p:spTgt spid="53"/>
                                        </p:tgtEl>
                                        <p:attrNameLst>
                                          <p:attrName>ppt_x</p:attrName>
                                          <p:attrName>ppt_y</p:attrName>
                                        </p:attrNameLst>
                                      </p:cBhvr>
                                      <p:rCtr x="-100" y="71400"/>
                                    </p:animMotion>
                                  </p:childTnLst>
                                </p:cTn>
                              </p:par>
                              <p:par>
                                <p:cTn id="153" presetID="1" presetClass="entr" presetSubtype="0" fill="hold" grpId="1" nodeType="withEffect">
                                  <p:stCondLst>
                                    <p:cond delay="7200"/>
                                  </p:stCondLst>
                                  <p:childTnLst>
                                    <p:set>
                                      <p:cBhvr>
                                        <p:cTn id="154" dur="1" fill="hold">
                                          <p:stCondLst>
                                            <p:cond delay="0"/>
                                          </p:stCondLst>
                                        </p:cTn>
                                        <p:tgtEl>
                                          <p:spTgt spid="54"/>
                                        </p:tgtEl>
                                        <p:attrNameLst>
                                          <p:attrName>style.visibility</p:attrName>
                                        </p:attrNameLst>
                                      </p:cBhvr>
                                      <p:to>
                                        <p:strVal val="visible"/>
                                      </p:to>
                                    </p:set>
                                  </p:childTnLst>
                                </p:cTn>
                              </p:par>
                              <p:par>
                                <p:cTn id="155" presetID="42" presetClass="path" presetSubtype="0" repeatCount="3000" accel="50000" decel="50000" fill="hold" grpId="0" nodeType="withEffect">
                                  <p:stCondLst>
                                    <p:cond delay="7200"/>
                                  </p:stCondLst>
                                  <p:childTnLst>
                                    <p:animMotion origin="layout" path="M 1.66667E-6 -0.49629 L -0.00122 0.93172 " pathEditMode="relative" rAng="0" ptsTypes="AA">
                                      <p:cBhvr>
                                        <p:cTn id="156" dur="7600" fill="hold"/>
                                        <p:tgtEl>
                                          <p:spTgt spid="54"/>
                                        </p:tgtEl>
                                        <p:attrNameLst>
                                          <p:attrName>ppt_x</p:attrName>
                                          <p:attrName>ppt_y</p:attrName>
                                        </p:attrNameLst>
                                      </p:cBhvr>
                                      <p:rCtr x="-100" y="71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100" grpId="0"/>
      <p:bldP spid="3100"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1" grpId="0"/>
      <p:bldP spid="21"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41" grpId="0"/>
      <p:bldP spid="38" grpId="0"/>
      <p:bldP spid="38" grpId="1"/>
      <p:bldP spid="39" grpId="0"/>
      <p:bldP spid="39"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4"/>
          <p:cNvGrpSpPr>
            <a:grpSpLocks/>
          </p:cNvGrpSpPr>
          <p:nvPr/>
        </p:nvGrpSpPr>
        <p:grpSpPr bwMode="auto">
          <a:xfrm>
            <a:off x="1930400" y="914400"/>
            <a:ext cx="8737600" cy="5118100"/>
            <a:chOff x="266700" y="482600"/>
            <a:chExt cx="7948520" cy="4254500"/>
          </a:xfrm>
        </p:grpSpPr>
        <p:pic>
          <p:nvPicPr>
            <p:cNvPr id="92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482600"/>
              <a:ext cx="785962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p:nvPr/>
          </p:nvSpPr>
          <p:spPr>
            <a:xfrm>
              <a:off x="266700" y="4343849"/>
              <a:ext cx="1828275" cy="39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fr-FR">
                <a:solidFill>
                  <a:srgbClr val="FFFFFF"/>
                </a:solidFill>
                <a:latin typeface="Arial"/>
                <a:cs typeface="Arial"/>
              </a:endParaRPr>
            </a:p>
          </p:txBody>
        </p:sp>
      </p:grpSp>
      <p:sp>
        <p:nvSpPr>
          <p:cNvPr id="6" name="Rectangle 5"/>
          <p:cNvSpPr/>
          <p:nvPr/>
        </p:nvSpPr>
        <p:spPr>
          <a:xfrm>
            <a:off x="1562100" y="0"/>
            <a:ext cx="91059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defRPr/>
            </a:pPr>
            <a:r>
              <a:rPr lang="en-US" altLang="en-US" sz="2800" b="1" dirty="0">
                <a:solidFill>
                  <a:srgbClr val="404040"/>
                </a:solidFill>
                <a:latin typeface="Jura" pitchFamily="2" charset="0"/>
              </a:rPr>
              <a:t>Sometimes, even very simple messages don’t get across because the visualization wasn’t good</a:t>
            </a:r>
            <a:endParaRPr lang="fr-FR" altLang="en-US" sz="2800" b="1" dirty="0">
              <a:solidFill>
                <a:srgbClr val="404040"/>
              </a:solidFill>
              <a:latin typeface="Jura" pitchFamily="2" charset="0"/>
            </a:endParaRPr>
          </a:p>
        </p:txBody>
      </p:sp>
      <p:sp>
        <p:nvSpPr>
          <p:cNvPr id="9220" name="Rectangle 11"/>
          <p:cNvSpPr>
            <a:spLocks noChangeArrowheads="1"/>
          </p:cNvSpPr>
          <p:nvPr/>
        </p:nvSpPr>
        <p:spPr bwMode="auto">
          <a:xfrm>
            <a:off x="2768600" y="5810251"/>
            <a:ext cx="7378700" cy="119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fontAlgn="base" hangingPunct="1">
              <a:lnSpc>
                <a:spcPct val="90000"/>
              </a:lnSpc>
              <a:spcBef>
                <a:spcPct val="0"/>
              </a:spcBef>
              <a:spcAft>
                <a:spcPct val="0"/>
              </a:spcAft>
            </a:pPr>
            <a:r>
              <a:rPr lang="en-US" altLang="en-US" sz="2400" b="1">
                <a:solidFill>
                  <a:srgbClr val="404040"/>
                </a:solidFill>
              </a:rPr>
              <a:t>“Mother’s education promotes child literacy</a:t>
            </a:r>
          </a:p>
          <a:p>
            <a:pPr algn="ctr" eaLnBrk="1" fontAlgn="base" hangingPunct="1">
              <a:lnSpc>
                <a:spcPct val="90000"/>
              </a:lnSpc>
              <a:spcBef>
                <a:spcPct val="0"/>
              </a:spcBef>
              <a:spcAft>
                <a:spcPct val="0"/>
              </a:spcAft>
            </a:pPr>
            <a:r>
              <a:rPr lang="en-US" altLang="en-US" sz="2400">
                <a:solidFill>
                  <a:srgbClr val="404040"/>
                </a:solidFill>
              </a:rPr>
              <a:t>This suggests a strong relationship between girls’ primary</a:t>
            </a:r>
          </a:p>
          <a:p>
            <a:pPr algn="ctr" eaLnBrk="1" fontAlgn="base" hangingPunct="1">
              <a:lnSpc>
                <a:spcPct val="90000"/>
              </a:lnSpc>
              <a:spcBef>
                <a:spcPct val="0"/>
              </a:spcBef>
              <a:spcAft>
                <a:spcPct val="0"/>
              </a:spcAft>
            </a:pPr>
            <a:r>
              <a:rPr lang="en-US" altLang="en-US" sz="2400">
                <a:solidFill>
                  <a:srgbClr val="404040"/>
                </a:solidFill>
              </a:rPr>
              <a:t>education and mother’s education in urban areas.”</a:t>
            </a:r>
          </a:p>
          <a:p>
            <a:pPr algn="ctr" eaLnBrk="1" fontAlgn="base" hangingPunct="1">
              <a:lnSpc>
                <a:spcPct val="90000"/>
              </a:lnSpc>
              <a:spcBef>
                <a:spcPct val="0"/>
              </a:spcBef>
              <a:spcAft>
                <a:spcPct val="0"/>
              </a:spcAft>
            </a:pPr>
            <a:endParaRPr lang="fr-FR" altLang="en-US" sz="2400">
              <a:solidFill>
                <a:srgbClr val="000000"/>
              </a:solidFill>
            </a:endParaRPr>
          </a:p>
        </p:txBody>
      </p:sp>
    </p:spTree>
    <p:extLst>
      <p:ext uri="{BB962C8B-B14F-4D97-AF65-F5344CB8AC3E}">
        <p14:creationId xmlns:p14="http://schemas.microsoft.com/office/powerpoint/2010/main" val="397563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62100" y="365760"/>
            <a:ext cx="91059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defRPr/>
            </a:pPr>
            <a:r>
              <a:rPr lang="en-US" altLang="en-US" sz="4800" b="1" dirty="0">
                <a:solidFill>
                  <a:srgbClr val="404040"/>
                </a:solidFill>
                <a:latin typeface="Jura" pitchFamily="2" charset="0"/>
              </a:rPr>
              <a:t>Data visualization can…</a:t>
            </a:r>
            <a:endParaRPr lang="fr-FR" altLang="en-US" sz="4800" b="1" dirty="0">
              <a:solidFill>
                <a:srgbClr val="404040"/>
              </a:solidFill>
              <a:latin typeface="Jura" pitchFamily="2" charset="0"/>
            </a:endParaRPr>
          </a:p>
        </p:txBody>
      </p:sp>
      <p:sp>
        <p:nvSpPr>
          <p:cNvPr id="8" name="Text Box 4"/>
          <p:cNvSpPr txBox="1">
            <a:spLocks noChangeArrowheads="1"/>
          </p:cNvSpPr>
          <p:nvPr/>
        </p:nvSpPr>
        <p:spPr bwMode="auto">
          <a:xfrm>
            <a:off x="2011681" y="1615759"/>
            <a:ext cx="8855393"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ts val="600"/>
              </a:spcAft>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uncover</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patterns in large data</a:t>
            </a:r>
          </a:p>
          <a:p>
            <a:pPr fontAlgn="base">
              <a:spcBef>
                <a:spcPct val="0"/>
              </a:spcBef>
              <a:spcAft>
                <a:spcPts val="600"/>
              </a:spcAft>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make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people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get</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 point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faster</a:t>
            </a: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 tell stories,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yet</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be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shared</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easily</a:t>
            </a: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defRPr/>
            </a:pP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defRPr/>
            </a:pP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defRPr/>
            </a:pPr>
            <a:r>
              <a:rPr lang="fr-FR" altLang="en-US" sz="2400" b="1"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Use of data </a:t>
            </a:r>
            <a:r>
              <a:rPr lang="fr-FR" altLang="en-US" sz="2400" b="1"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visualization</a:t>
            </a:r>
            <a:r>
              <a:rPr lang="fr-FR" altLang="en-US" sz="2400" b="1"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to</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a:t>
            </a:r>
          </a:p>
          <a:p>
            <a:pPr fontAlgn="base">
              <a:spcBef>
                <a:spcPct val="0"/>
              </a:spcBef>
              <a:spcAft>
                <a:spcPts val="600"/>
              </a:spcAft>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Summarize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findings</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accurately</a:t>
            </a: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Facilitate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online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dissemination</a:t>
            </a: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Increase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non-expert communication</a:t>
            </a:r>
          </a:p>
          <a:p>
            <a:pPr fontAlgn="base">
              <a:spcBef>
                <a:spcPct val="0"/>
              </a:spcBef>
              <a:spcAft>
                <a:spcPts val="600"/>
              </a:spcAft>
              <a:defRPr/>
            </a:pP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Create</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a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platform</a:t>
            </a:r>
            <a:r>
              <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 for </a:t>
            </a:r>
            <a:r>
              <a:rPr lang="fr-FR" altLang="en-US" sz="2400" dirty="0" err="1">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rPr>
              <a:t>advocacy</a:t>
            </a: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a:p>
            <a:pPr fontAlgn="base">
              <a:spcBef>
                <a:spcPct val="0"/>
              </a:spcBef>
              <a:spcAft>
                <a:spcPts val="600"/>
              </a:spcAft>
              <a:defRPr/>
            </a:pPr>
            <a:endParaRPr lang="fr-FR" altLang="en-US" sz="2400" dirty="0">
              <a:solidFill>
                <a:srgbClr val="000000">
                  <a:lumMod val="75000"/>
                  <a:lumOff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58051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855788" y="1144588"/>
            <a:ext cx="8229600" cy="1143000"/>
          </a:xfrm>
        </p:spPr>
        <p:txBody>
          <a:bodyPr/>
          <a:lstStyle/>
          <a:p>
            <a:pPr algn="l" eaLnBrk="1" hangingPunct="1"/>
            <a:r>
              <a:rPr lang="fr-FR" altLang="en-US" b="1">
                <a:solidFill>
                  <a:srgbClr val="404040"/>
                </a:solidFill>
                <a:latin typeface="Jura" pitchFamily="2" charset="0"/>
              </a:rPr>
              <a:t>What is data vizualisation?</a:t>
            </a:r>
          </a:p>
        </p:txBody>
      </p:sp>
      <p:pic>
        <p:nvPicPr>
          <p:cNvPr id="10243" name="Picture 2" descr="C:\Documents and Settings\p_montjourides\Desktop\Playfair(barras1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963" y="2103438"/>
            <a:ext cx="9004300" cy="475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11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CA" b="1" dirty="0">
                <a:latin typeface="Open Sans Light" panose="020B0306030504020204" pitchFamily="34" charset="0"/>
                <a:ea typeface="Open Sans Light" panose="020B0306030504020204" pitchFamily="34" charset="0"/>
                <a:cs typeface="Open Sans Light" panose="020B0306030504020204" pitchFamily="34" charset="0"/>
              </a:rPr>
              <a:t>A definition:</a:t>
            </a:r>
          </a:p>
          <a:p>
            <a:pPr marL="0" indent="0">
              <a:buNone/>
            </a:pPr>
            <a:r>
              <a:rPr lang="en-CA" dirty="0">
                <a:latin typeface="Open Sans Light" panose="020B0306030504020204" pitchFamily="34" charset="0"/>
                <a:ea typeface="Open Sans Light" panose="020B0306030504020204" pitchFamily="34" charset="0"/>
                <a:cs typeface="Open Sans Light" panose="020B0306030504020204" pitchFamily="34" charset="0"/>
              </a:rPr>
              <a:t>“Data graphics visually display measured quantities by means of the combined use of points, lines, a coordinate system, numbers, symbols, words, shading, and color.”</a:t>
            </a:r>
          </a:p>
          <a:p>
            <a:pPr marL="0" indent="0">
              <a:buNone/>
            </a:pPr>
            <a:r>
              <a:rPr lang="en-CA" dirty="0">
                <a:latin typeface="Open Sans Light" panose="020B0306030504020204" pitchFamily="34" charset="0"/>
                <a:ea typeface="Open Sans Light" panose="020B0306030504020204" pitchFamily="34" charset="0"/>
                <a:cs typeface="Open Sans Light" panose="020B0306030504020204" pitchFamily="34" charset="0"/>
              </a:rPr>
              <a:t>					E. </a:t>
            </a:r>
            <a:r>
              <a:rPr lang="en-CA" dirty="0" err="1">
                <a:latin typeface="Open Sans Light" panose="020B0306030504020204" pitchFamily="34" charset="0"/>
                <a:ea typeface="Open Sans Light" panose="020B0306030504020204" pitchFamily="34" charset="0"/>
                <a:cs typeface="Open Sans Light" panose="020B0306030504020204" pitchFamily="34" charset="0"/>
              </a:rPr>
              <a:t>Tufte</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Rectangle 3"/>
          <p:cNvSpPr/>
          <p:nvPr/>
        </p:nvSpPr>
        <p:spPr>
          <a:xfrm>
            <a:off x="2984091" y="5235678"/>
            <a:ext cx="6179575" cy="1091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3200" dirty="0">
                <a:solidFill>
                  <a:srgbClr val="000000"/>
                </a:solidFill>
                <a:latin typeface="Arial"/>
                <a:cs typeface="Arial"/>
              </a:rPr>
              <a:t>Data visualization ≠ Infographics</a:t>
            </a:r>
          </a:p>
        </p:txBody>
      </p:sp>
    </p:spTree>
    <p:extLst>
      <p:ext uri="{BB962C8B-B14F-4D97-AF65-F5344CB8AC3E}">
        <p14:creationId xmlns:p14="http://schemas.microsoft.com/office/powerpoint/2010/main" val="405828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now cholera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6" y="0"/>
            <a:ext cx="91598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Oval 3"/>
          <p:cNvSpPr>
            <a:spLocks noChangeArrowheads="1"/>
          </p:cNvSpPr>
          <p:nvPr/>
        </p:nvSpPr>
        <p:spPr bwMode="auto">
          <a:xfrm>
            <a:off x="2622550" y="2671763"/>
            <a:ext cx="609600" cy="609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1268" name="WordArt 4"/>
          <p:cNvSpPr>
            <a:spLocks noChangeArrowheads="1" noChangeShapeType="1" noTextEdit="1"/>
          </p:cNvSpPr>
          <p:nvPr/>
        </p:nvSpPr>
        <p:spPr bwMode="auto">
          <a:xfrm>
            <a:off x="1727200" y="304800"/>
            <a:ext cx="8788400" cy="533400"/>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lang="en-CA" sz="6600" b="1" kern="10">
                <a:ln w="19050">
                  <a:solidFill>
                    <a:srgbClr val="003366"/>
                  </a:solidFill>
                  <a:round/>
                  <a:headEnd/>
                  <a:tailEnd/>
                </a:ln>
                <a:solidFill>
                  <a:srgbClr val="FFFF00"/>
                </a:solidFill>
                <a:effectLst>
                  <a:outerShdw dist="35921" dir="2700000" algn="ctr" rotWithShape="0">
                    <a:srgbClr val="990000"/>
                  </a:outerShdw>
                </a:effectLst>
                <a:latin typeface="Verdana"/>
                <a:ea typeface="Verdana"/>
                <a:cs typeface="Verdana"/>
              </a:rPr>
              <a:t>John Snow’s map of Cholera outbreak in London</a:t>
            </a:r>
            <a:endParaRPr lang="en-US" sz="6600" b="1" kern="10">
              <a:ln w="19050">
                <a:solidFill>
                  <a:srgbClr val="003366"/>
                </a:solidFill>
                <a:round/>
                <a:headEnd/>
                <a:tailEnd/>
              </a:ln>
              <a:solidFill>
                <a:srgbClr val="FFFF00"/>
              </a:solidFill>
              <a:effectLst>
                <a:outerShdw dist="35921" dir="2700000" algn="ctr" rotWithShape="0">
                  <a:srgbClr val="990000"/>
                </a:outerShdw>
              </a:effectLst>
              <a:latin typeface="Verdana"/>
              <a:ea typeface="Verdana"/>
              <a:cs typeface="Verdana"/>
            </a:endParaRPr>
          </a:p>
        </p:txBody>
      </p:sp>
      <p:sp>
        <p:nvSpPr>
          <p:cNvPr id="11269" name="WordArt 5"/>
          <p:cNvSpPr>
            <a:spLocks noChangeArrowheads="1" noChangeShapeType="1" noTextEdit="1"/>
          </p:cNvSpPr>
          <p:nvPr/>
        </p:nvSpPr>
        <p:spPr bwMode="auto">
          <a:xfrm>
            <a:off x="9144000" y="914400"/>
            <a:ext cx="1295400" cy="533400"/>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lang="en-US" sz="3600" b="1" kern="10">
                <a:ln w="19050">
                  <a:solidFill>
                    <a:srgbClr val="003366"/>
                  </a:solidFill>
                  <a:round/>
                  <a:headEnd/>
                  <a:tailEnd/>
                </a:ln>
                <a:solidFill>
                  <a:srgbClr val="FFFF00"/>
                </a:solidFill>
                <a:effectLst>
                  <a:outerShdw dist="35921" dir="2700000" algn="ctr" rotWithShape="0">
                    <a:srgbClr val="990000"/>
                  </a:outerShdw>
                </a:effectLst>
                <a:latin typeface="Verdana"/>
                <a:ea typeface="Verdana"/>
                <a:cs typeface="Verdana"/>
              </a:rPr>
              <a:t>1854</a:t>
            </a:r>
          </a:p>
        </p:txBody>
      </p:sp>
      <p:grpSp>
        <p:nvGrpSpPr>
          <p:cNvPr id="2" name="Group 6"/>
          <p:cNvGrpSpPr>
            <a:grpSpLocks/>
          </p:cNvGrpSpPr>
          <p:nvPr/>
        </p:nvGrpSpPr>
        <p:grpSpPr bwMode="auto">
          <a:xfrm>
            <a:off x="3363914" y="684213"/>
            <a:ext cx="3940175" cy="1841500"/>
            <a:chOff x="1165" y="624"/>
            <a:chExt cx="2483" cy="1160"/>
          </a:xfrm>
        </p:grpSpPr>
        <p:sp>
          <p:nvSpPr>
            <p:cNvPr id="11271" name="Oval 7"/>
            <p:cNvSpPr>
              <a:spLocks noChangeArrowheads="1"/>
            </p:cNvSpPr>
            <p:nvPr/>
          </p:nvSpPr>
          <p:spPr bwMode="auto">
            <a:xfrm rot="-1665396">
              <a:off x="1165" y="1376"/>
              <a:ext cx="960" cy="408"/>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1272" name="AutoShape 8"/>
            <p:cNvSpPr>
              <a:spLocks noChangeArrowheads="1"/>
            </p:cNvSpPr>
            <p:nvPr/>
          </p:nvSpPr>
          <p:spPr bwMode="auto">
            <a:xfrm rot="10800000">
              <a:off x="2016" y="1192"/>
              <a:ext cx="384" cy="2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31 w 21600"/>
                <a:gd name="T13" fmla="*/ 2925 h 21600"/>
                <a:gd name="T14" fmla="*/ 18225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254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Calibri" pitchFamily="34" charset="0"/>
                <a:cs typeface="Arial" pitchFamily="34" charset="0"/>
              </a:endParaRPr>
            </a:p>
          </p:txBody>
        </p:sp>
        <p:sp>
          <p:nvSpPr>
            <p:cNvPr id="11273" name="Text Box 9"/>
            <p:cNvSpPr txBox="1">
              <a:spLocks noChangeArrowheads="1"/>
            </p:cNvSpPr>
            <p:nvPr/>
          </p:nvSpPr>
          <p:spPr bwMode="auto">
            <a:xfrm>
              <a:off x="2208" y="624"/>
              <a:ext cx="1440" cy="523"/>
            </a:xfrm>
            <a:prstGeom prst="rect">
              <a:avLst/>
            </a:prstGeom>
            <a:solidFill>
              <a:srgbClr val="FFCC99"/>
            </a:solidFill>
            <a:ln w="25400">
              <a:solidFill>
                <a:schemeClr val="tx1"/>
              </a:solidFill>
              <a:miter lim="800000"/>
              <a:headEnd/>
              <a:tailEnd/>
            </a:ln>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50000"/>
                </a:spcBef>
                <a:spcAft>
                  <a:spcPct val="0"/>
                </a:spcAft>
              </a:pPr>
              <a:r>
                <a:rPr lang="en-US" altLang="en-US" sz="2400">
                  <a:solidFill>
                    <a:srgbClr val="000000"/>
                  </a:solidFill>
                </a:rPr>
                <a:t>Each stripe signifies a death</a:t>
              </a:r>
            </a:p>
          </p:txBody>
        </p:sp>
      </p:grpSp>
    </p:spTree>
    <p:extLst>
      <p:ext uri="{BB962C8B-B14F-4D97-AF65-F5344CB8AC3E}">
        <p14:creationId xmlns:p14="http://schemas.microsoft.com/office/powerpoint/2010/main" val="2727624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grpId="0" nodeType="clickEffect">
                                  <p:stCondLst>
                                    <p:cond delay="0"/>
                                  </p:stCondLst>
                                  <p:childTnLst>
                                    <p:set>
                                      <p:cBhvr>
                                        <p:cTn id="10" dur="1" fill="hold">
                                          <p:stCondLst>
                                            <p:cond delay="0"/>
                                          </p:stCondLst>
                                        </p:cTn>
                                        <p:tgtEl>
                                          <p:spTgt spid="73731"/>
                                        </p:tgtEl>
                                        <p:attrNameLst>
                                          <p:attrName>style.visibility</p:attrName>
                                        </p:attrNameLst>
                                      </p:cBhvr>
                                      <p:to>
                                        <p:strVal val="visible"/>
                                      </p:to>
                                    </p:set>
                                    <p:anim calcmode="lin" valueType="num">
                                      <p:cBhvr>
                                        <p:cTn id="11" dur="500" fill="hold"/>
                                        <p:tgtEl>
                                          <p:spTgt spid="73731"/>
                                        </p:tgtEl>
                                        <p:attrNameLst>
                                          <p:attrName>ppt_w</p:attrName>
                                        </p:attrNameLst>
                                      </p:cBhvr>
                                      <p:tavLst>
                                        <p:tav tm="0">
                                          <p:val>
                                            <p:fltVal val="0"/>
                                          </p:val>
                                        </p:tav>
                                        <p:tav tm="100000">
                                          <p:val>
                                            <p:strVal val="#ppt_w"/>
                                          </p:val>
                                        </p:tav>
                                      </p:tavLst>
                                    </p:anim>
                                    <p:anim calcmode="lin" valueType="num">
                                      <p:cBhvr>
                                        <p:cTn id="12" dur="500" fill="hold"/>
                                        <p:tgtEl>
                                          <p:spTgt spid="73731"/>
                                        </p:tgtEl>
                                        <p:attrNameLst>
                                          <p:attrName>ppt_h</p:attrName>
                                        </p:attrNameLst>
                                      </p:cBhvr>
                                      <p:tavLst>
                                        <p:tav tm="0">
                                          <p:val>
                                            <p:fltVal val="0"/>
                                          </p:val>
                                        </p:tav>
                                        <p:tav tm="100000">
                                          <p:val>
                                            <p:strVal val="#ppt_h"/>
                                          </p:val>
                                        </p:tav>
                                      </p:tavLst>
                                    </p:anim>
                                    <p:animEffect transition="in" filter="fade">
                                      <p:cBhvr>
                                        <p:cTn id="13"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1375</Words>
  <Application>Microsoft Office PowerPoint</Application>
  <PresentationFormat>Widescreen</PresentationFormat>
  <Paragraphs>689</Paragraphs>
  <Slides>39</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MS PGothic</vt:lpstr>
      <vt:lpstr>Arial</vt:lpstr>
      <vt:lpstr>Calibri</vt:lpstr>
      <vt:lpstr>Calibri Light</vt:lpstr>
      <vt:lpstr>Jura</vt:lpstr>
      <vt:lpstr>Open Sans Light</vt:lpstr>
      <vt:lpstr>Small Fonts</vt:lpstr>
      <vt:lpstr>Verdana</vt:lpstr>
      <vt:lpstr>Wingdings</vt:lpstr>
      <vt:lpstr>Office Theme</vt:lpstr>
      <vt:lpstr>Default Design</vt:lpstr>
      <vt:lpstr>Research papers with CLAs: Visualizing data</vt:lpstr>
      <vt:lpstr>PowerPoint Presentation</vt:lpstr>
      <vt:lpstr>PowerPoint Presentation</vt:lpstr>
      <vt:lpstr>PowerPoint Presentation</vt:lpstr>
      <vt:lpstr>PowerPoint Presentation</vt:lpstr>
      <vt:lpstr>PowerPoint Presentation</vt:lpstr>
      <vt:lpstr>What is data vizualisation?</vt:lpstr>
      <vt:lpstr>PowerPoint Presentation</vt:lpstr>
      <vt:lpstr>PowerPoint Presentation</vt:lpstr>
      <vt:lpstr>PowerPoint Presentation</vt:lpstr>
      <vt:lpstr>PowerPoint Presentation</vt:lpstr>
      <vt:lpstr>PowerPoint Presentation</vt:lpstr>
      <vt:lpstr>The assumption that creating good charts (and tables) is easy and natural, not needing much study is wrong</vt:lpstr>
      <vt:lpstr>Some principles</vt:lpstr>
      <vt:lpstr>Importance of the human brain</vt:lpstr>
      <vt:lpstr>Importance of the human brain</vt:lpstr>
      <vt:lpstr>Importance of the human brain</vt:lpstr>
      <vt:lpstr>Preattentive variables</vt:lpstr>
      <vt:lpstr>Preattentive variables</vt:lpstr>
      <vt:lpstr>Preattentive variables</vt:lpstr>
      <vt:lpstr>Preattentive variables</vt:lpstr>
      <vt:lpstr>PowerPoint Presentation</vt:lpstr>
      <vt:lpstr>Reduce the data-Ink ratio</vt:lpstr>
      <vt:lpstr>Reduce the data-Ink ratio</vt:lpstr>
      <vt:lpstr>Limits of the memory are to be taken into account</vt:lpstr>
      <vt:lpstr>PowerPoint Presentation</vt:lpstr>
      <vt:lpstr>Some types of chart have to be used carefully</vt:lpstr>
      <vt:lpstr>PowerPoint Presentation</vt:lpstr>
      <vt:lpstr>PowerPoint Presentation</vt:lpstr>
      <vt:lpstr>Tables are also data visualizations</vt:lpstr>
      <vt:lpstr>Before doing a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Methodological considerations</dc:title>
  <dc:creator>Patrick Montjourides</dc:creator>
  <cp:lastModifiedBy>Patrick Montjourides</cp:lastModifiedBy>
  <cp:revision>38</cp:revision>
  <dcterms:created xsi:type="dcterms:W3CDTF">2018-03-18T09:09:21Z</dcterms:created>
  <dcterms:modified xsi:type="dcterms:W3CDTF">2018-03-22T06:18:35Z</dcterms:modified>
</cp:coreProperties>
</file>